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59" r:id="rId6"/>
    <p:sldId id="260" r:id="rId7"/>
    <p:sldId id="297" r:id="rId8"/>
    <p:sldId id="298" r:id="rId9"/>
    <p:sldId id="302" r:id="rId10"/>
    <p:sldId id="294" r:id="rId11"/>
    <p:sldId id="295" r:id="rId12"/>
    <p:sldId id="314" r:id="rId13"/>
    <p:sldId id="315" r:id="rId14"/>
    <p:sldId id="291" r:id="rId15"/>
    <p:sldId id="305" r:id="rId16"/>
    <p:sldId id="264" r:id="rId17"/>
    <p:sldId id="281" r:id="rId18"/>
    <p:sldId id="282" r:id="rId19"/>
    <p:sldId id="285" r:id="rId20"/>
    <p:sldId id="275" r:id="rId21"/>
    <p:sldId id="276" r:id="rId22"/>
    <p:sldId id="290" r:id="rId23"/>
    <p:sldId id="277" r:id="rId24"/>
    <p:sldId id="257" r:id="rId25"/>
    <p:sldId id="261" r:id="rId26"/>
    <p:sldId id="278" r:id="rId27"/>
    <p:sldId id="303" r:id="rId28"/>
    <p:sldId id="313" r:id="rId29"/>
    <p:sldId id="312" r:id="rId30"/>
    <p:sldId id="311" r:id="rId31"/>
    <p:sldId id="310" r:id="rId32"/>
    <p:sldId id="309" r:id="rId33"/>
    <p:sldId id="308" r:id="rId34"/>
    <p:sldId id="307" r:id="rId35"/>
    <p:sldId id="306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289"/>
    <a:srgbClr val="9E6614"/>
    <a:srgbClr val="501214"/>
    <a:srgbClr val="8F744B"/>
    <a:srgbClr val="FFFFFF"/>
    <a:srgbClr val="4C721D"/>
    <a:srgbClr val="DEB407"/>
    <a:srgbClr val="E8B410"/>
    <a:srgbClr val="8BAED9"/>
    <a:srgbClr val="C9D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a Morena, Alfonso J" userId="S::a_d426@txstate.edu::c90b2070-648c-4af0-935c-d2b62e66f9cf" providerId="AD" clId="Web-{A378E48B-6C7C-E553-F056-67CF1B0A4456}"/>
    <pc:docChg chg="modSld">
      <pc:chgData name="De La Morena, Alfonso J" userId="S::a_d426@txstate.edu::c90b2070-648c-4af0-935c-d2b62e66f9cf" providerId="AD" clId="Web-{A378E48B-6C7C-E553-F056-67CF1B0A4456}" dt="2019-02-13T15:47:01.461" v="2"/>
      <pc:docMkLst>
        <pc:docMk/>
      </pc:docMkLst>
      <pc:sldChg chg="modSp">
        <pc:chgData name="De La Morena, Alfonso J" userId="S::a_d426@txstate.edu::c90b2070-648c-4af0-935c-d2b62e66f9cf" providerId="AD" clId="Web-{A378E48B-6C7C-E553-F056-67CF1B0A4456}" dt="2019-02-13T15:47:01.461" v="2"/>
        <pc:sldMkLst>
          <pc:docMk/>
          <pc:sldMk cId="775622495" sldId="303"/>
        </pc:sldMkLst>
        <pc:graphicFrameChg chg="modGraphic">
          <ac:chgData name="De La Morena, Alfonso J" userId="S::a_d426@txstate.edu::c90b2070-648c-4af0-935c-d2b62e66f9cf" providerId="AD" clId="Web-{A378E48B-6C7C-E553-F056-67CF1B0A4456}" dt="2019-02-13T15:47:01.461" v="2"/>
          <ac:graphicFrameMkLst>
            <pc:docMk/>
            <pc:sldMk cId="775622495" sldId="303"/>
            <ac:graphicFrameMk id="7" creationId="{DFC7B820-9894-41DF-A78F-AE24B1562ACD}"/>
          </ac:graphicFrameMkLst>
        </pc:graphicFrameChg>
      </pc:sldChg>
    </pc:docChg>
  </pc:docChgLst>
  <pc:docChgLst>
    <pc:chgData name="Dean, Dylan" userId="S::d_d146@txstate.edu::adbac466-fa95-4afb-9c5b-9178f8422340" providerId="AD" clId="Web-{D7048FFB-E581-955A-C59E-20FE4068AB26}"/>
    <pc:docChg chg="modSld">
      <pc:chgData name="Dean, Dylan" userId="S::d_d146@txstate.edu::adbac466-fa95-4afb-9c5b-9178f8422340" providerId="AD" clId="Web-{D7048FFB-E581-955A-C59E-20FE4068AB26}" dt="2018-11-28T11:51:54.262" v="5" actId="20577"/>
      <pc:docMkLst>
        <pc:docMk/>
      </pc:docMkLst>
      <pc:sldChg chg="modSp">
        <pc:chgData name="Dean, Dylan" userId="S::d_d146@txstate.edu::adbac466-fa95-4afb-9c5b-9178f8422340" providerId="AD" clId="Web-{D7048FFB-E581-955A-C59E-20FE4068AB26}" dt="2018-11-28T11:51:54.262" v="4" actId="20577"/>
        <pc:sldMkLst>
          <pc:docMk/>
          <pc:sldMk cId="1860924692" sldId="260"/>
        </pc:sldMkLst>
        <pc:spChg chg="mod">
          <ac:chgData name="Dean, Dylan" userId="S::d_d146@txstate.edu::adbac466-fa95-4afb-9c5b-9178f8422340" providerId="AD" clId="Web-{D7048FFB-E581-955A-C59E-20FE4068AB26}" dt="2018-11-28T11:51:54.262" v="4" actId="20577"/>
          <ac:spMkLst>
            <pc:docMk/>
            <pc:sldMk cId="1860924692" sldId="260"/>
            <ac:spMk id="19" creationId="{BCA0A1FD-EA38-4A79-B0AD-DC168AFE884F}"/>
          </ac:spMkLst>
        </pc:spChg>
      </pc:sldChg>
    </pc:docChg>
  </pc:docChgLst>
  <pc:docChgLst>
    <pc:chgData name="De La Morena, Alfonso J" userId="S::a_d426@txstate.edu::c90b2070-648c-4af0-935c-d2b62e66f9cf" providerId="AD" clId="Web-{F2F85B8C-714B-B7E8-8495-CA66FEA2F2AD}"/>
    <pc:docChg chg="addSld delSld modSld">
      <pc:chgData name="De La Morena, Alfonso J" userId="S::a_d426@txstate.edu::c90b2070-648c-4af0-935c-d2b62e66f9cf" providerId="AD" clId="Web-{F2F85B8C-714B-B7E8-8495-CA66FEA2F2AD}" dt="2018-10-24T15:09:09.133" v="160"/>
      <pc:docMkLst>
        <pc:docMk/>
      </pc:docMkLst>
      <pc:sldChg chg="modSp">
        <pc:chgData name="De La Morena, Alfonso J" userId="S::a_d426@txstate.edu::c90b2070-648c-4af0-935c-d2b62e66f9cf" providerId="AD" clId="Web-{F2F85B8C-714B-B7E8-8495-CA66FEA2F2AD}" dt="2018-10-24T15:02:38.022" v="123" actId="20577"/>
        <pc:sldMkLst>
          <pc:docMk/>
          <pc:sldMk cId="1736021552" sldId="256"/>
        </pc:sldMkLst>
        <pc:spChg chg="mod">
          <ac:chgData name="De La Morena, Alfonso J" userId="S::a_d426@txstate.edu::c90b2070-648c-4af0-935c-d2b62e66f9cf" providerId="AD" clId="Web-{F2F85B8C-714B-B7E8-8495-CA66FEA2F2AD}" dt="2018-10-24T15:02:38.022" v="123" actId="20577"/>
          <ac:spMkLst>
            <pc:docMk/>
            <pc:sldMk cId="1736021552" sldId="256"/>
            <ac:spMk id="18" creationId="{12706B16-26BE-4B63-A4AA-F599DBF399B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31:57.683" v="108" actId="20577"/>
        <pc:sldMkLst>
          <pc:docMk/>
          <pc:sldMk cId="4085731804" sldId="257"/>
        </pc:sldMkLst>
        <pc:spChg chg="mod">
          <ac:chgData name="De La Morena, Alfonso J" userId="S::a_d426@txstate.edu::c90b2070-648c-4af0-935c-d2b62e66f9cf" providerId="AD" clId="Web-{F2F85B8C-714B-B7E8-8495-CA66FEA2F2AD}" dt="2018-10-24T14:31:57.683" v="108" actId="20577"/>
          <ac:spMkLst>
            <pc:docMk/>
            <pc:sldMk cId="4085731804" sldId="257"/>
            <ac:spMk id="50" creationId="{C40C84A7-B0D0-4FA0-8626-2FA87FEFAE66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5:09:09.133" v="160"/>
        <pc:sldMkLst>
          <pc:docMk/>
          <pc:sldMk cId="1341542974" sldId="275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5:09:09.133" v="160"/>
          <ac:graphicFrameMkLst>
            <pc:docMk/>
            <pc:sldMk cId="1341542974" sldId="275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5:09:00.883" v="141"/>
        <pc:sldMkLst>
          <pc:docMk/>
          <pc:sldMk cId="479411752" sldId="276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5:09:00.883" v="141"/>
          <ac:graphicFrameMkLst>
            <pc:docMk/>
            <pc:sldMk cId="479411752" sldId="276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1:46.777" v="107"/>
        <pc:sldMkLst>
          <pc:docMk/>
          <pc:sldMk cId="324805136" sldId="290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4:31:46.777" v="107"/>
          <ac:graphicFrameMkLst>
            <pc:docMk/>
            <pc:sldMk cId="324805136" sldId="290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0:55.074" v="76" actId="20577"/>
        <pc:sldMkLst>
          <pc:docMk/>
          <pc:sldMk cId="452627577" sldId="295"/>
        </pc:sldMkLst>
        <pc:spChg chg="mod">
          <ac:chgData name="De La Morena, Alfonso J" userId="S::a_d426@txstate.edu::c90b2070-648c-4af0-935c-d2b62e66f9cf" providerId="AD" clId="Web-{F2F85B8C-714B-B7E8-8495-CA66FEA2F2AD}" dt="2018-10-24T14:30:55.074" v="76" actId="20577"/>
          <ac:spMkLst>
            <pc:docMk/>
            <pc:sldMk cId="452627577" sldId="295"/>
            <ac:spMk id="13" creationId="{2622D835-496B-44E5-8792-D513306F950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29:11.214" v="12" actId="20577"/>
        <pc:sldMkLst>
          <pc:docMk/>
          <pc:sldMk cId="2893332826" sldId="297"/>
        </pc:sldMkLst>
        <pc:spChg chg="mod">
          <ac:chgData name="De La Morena, Alfonso J" userId="S::a_d426@txstate.edu::c90b2070-648c-4af0-935c-d2b62e66f9cf" providerId="AD" clId="Web-{F2F85B8C-714B-B7E8-8495-CA66FEA2F2AD}" dt="2018-10-24T14:29:11.214" v="12" actId="20577"/>
          <ac:spMkLst>
            <pc:docMk/>
            <pc:sldMk cId="2893332826" sldId="297"/>
            <ac:spMk id="3" creationId="{1FB12590-26D3-4515-80AC-53E1C128E0D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29:32.808" v="20" actId="20577"/>
        <pc:sldMkLst>
          <pc:docMk/>
          <pc:sldMk cId="4290558690" sldId="298"/>
        </pc:sldMkLst>
        <pc:spChg chg="mod">
          <ac:chgData name="De La Morena, Alfonso J" userId="S::a_d426@txstate.edu::c90b2070-648c-4af0-935c-d2b62e66f9cf" providerId="AD" clId="Web-{F2F85B8C-714B-B7E8-8495-CA66FEA2F2AD}" dt="2018-10-24T14:29:32.808" v="20" actId="20577"/>
          <ac:spMkLst>
            <pc:docMk/>
            <pc:sldMk cId="4290558690" sldId="298"/>
            <ac:spMk id="15" creationId="{4EFFE0EA-1952-4379-9E0F-FA6CB97A1AD6}"/>
          </ac:spMkLst>
        </pc:spChg>
      </pc:sldChg>
      <pc:sldChg chg="del">
        <pc:chgData name="De La Morena, Alfonso J" userId="S::a_d426@txstate.edu::c90b2070-648c-4af0-935c-d2b62e66f9cf" providerId="AD" clId="Web-{F2F85B8C-714B-B7E8-8495-CA66FEA2F2AD}" dt="2018-10-24T15:06:33.460" v="125"/>
        <pc:sldMkLst>
          <pc:docMk/>
          <pc:sldMk cId="3704931801" sldId="300"/>
        </pc:sldMkLst>
      </pc:sldChg>
      <pc:sldChg chg="modSp">
        <pc:chgData name="De La Morena, Alfonso J" userId="S::a_d426@txstate.edu::c90b2070-648c-4af0-935c-d2b62e66f9cf" providerId="AD" clId="Web-{F2F85B8C-714B-B7E8-8495-CA66FEA2F2AD}" dt="2018-10-24T14:30:35.761" v="69"/>
        <pc:sldMkLst>
          <pc:docMk/>
          <pc:sldMk cId="80118233" sldId="302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4:30:35.761" v="69"/>
          <ac:graphicFrameMkLst>
            <pc:docMk/>
            <pc:sldMk cId="80118233" sldId="302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2:26.701" v="118" actId="20577"/>
        <pc:sldMkLst>
          <pc:docMk/>
          <pc:sldMk cId="3951438355" sldId="308"/>
        </pc:sldMkLst>
        <pc:spChg chg="mod">
          <ac:chgData name="De La Morena, Alfonso J" userId="S::a_d426@txstate.edu::c90b2070-648c-4af0-935c-d2b62e66f9cf" providerId="AD" clId="Web-{F2F85B8C-714B-B7E8-8495-CA66FEA2F2AD}" dt="2018-10-24T14:32:26.701" v="118" actId="20577"/>
          <ac:spMkLst>
            <pc:docMk/>
            <pc:sldMk cId="3951438355" sldId="308"/>
            <ac:spMk id="7" creationId="{C3AC319B-0916-406E-8C30-D915D975F134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32:08.543" v="111" actId="20577"/>
        <pc:sldMkLst>
          <pc:docMk/>
          <pc:sldMk cId="3580283556" sldId="313"/>
        </pc:sldMkLst>
        <pc:spChg chg="mod">
          <ac:chgData name="De La Morena, Alfonso J" userId="S::a_d426@txstate.edu::c90b2070-648c-4af0-935c-d2b62e66f9cf" providerId="AD" clId="Web-{F2F85B8C-714B-B7E8-8495-CA66FEA2F2AD}" dt="2018-10-24T14:32:08.543" v="111" actId="20577"/>
          <ac:spMkLst>
            <pc:docMk/>
            <pc:sldMk cId="3580283556" sldId="313"/>
            <ac:spMk id="3" creationId="{4D538F60-53F4-465F-981C-82871A532E65}"/>
          </ac:spMkLst>
        </pc:spChg>
      </pc:sldChg>
      <pc:sldChg chg="add">
        <pc:chgData name="De La Morena, Alfonso J" userId="S::a_d426@txstate.edu::c90b2070-648c-4af0-935c-d2b62e66f9cf" providerId="AD" clId="Web-{F2F85B8C-714B-B7E8-8495-CA66FEA2F2AD}" dt="2018-10-24T15:06:29.445" v="124"/>
        <pc:sldMkLst>
          <pc:docMk/>
          <pc:sldMk cId="2546944472" sldId="315"/>
        </pc:sldMkLst>
      </pc:sldChg>
    </pc:docChg>
  </pc:docChgLst>
  <pc:docChgLst>
    <pc:chgData name="Dean, Dylan" userId="S::d_d146@txstate.edu::adbac466-fa95-4afb-9c5b-9178f8422340" providerId="AD" clId="Web-{ED6B3B9B-83BD-27C8-BDBC-3386C06F2EE3}"/>
    <pc:docChg chg="modSld">
      <pc:chgData name="Dean, Dylan" userId="S::d_d146@txstate.edu::adbac466-fa95-4afb-9c5b-9178f8422340" providerId="AD" clId="Web-{ED6B3B9B-83BD-27C8-BDBC-3386C06F2EE3}" dt="2018-12-07T04:20:03.764" v="14" actId="1076"/>
      <pc:docMkLst>
        <pc:docMk/>
      </pc:docMkLst>
      <pc:sldChg chg="modSp">
        <pc:chgData name="Dean, Dylan" userId="S::d_d146@txstate.edu::adbac466-fa95-4afb-9c5b-9178f8422340" providerId="AD" clId="Web-{ED6B3B9B-83BD-27C8-BDBC-3386C06F2EE3}" dt="2018-12-07T04:20:03.764" v="14" actId="1076"/>
        <pc:sldMkLst>
          <pc:docMk/>
          <pc:sldMk cId="3136761306" sldId="277"/>
        </pc:sldMkLst>
        <pc:spChg chg="mod">
          <ac:chgData name="Dean, Dylan" userId="S::d_d146@txstate.edu::adbac466-fa95-4afb-9c5b-9178f8422340" providerId="AD" clId="Web-{ED6B3B9B-83BD-27C8-BDBC-3386C06F2EE3}" dt="2018-12-07T04:19:48.577" v="12" actId="20577"/>
          <ac:spMkLst>
            <pc:docMk/>
            <pc:sldMk cId="3136761306" sldId="277"/>
            <ac:spMk id="2" creationId="{5BA01520-E541-45DF-9931-22D48CB33440}"/>
          </ac:spMkLst>
        </pc:spChg>
        <pc:spChg chg="mod">
          <ac:chgData name="Dean, Dylan" userId="S::d_d146@txstate.edu::adbac466-fa95-4afb-9c5b-9178f8422340" providerId="AD" clId="Web-{ED6B3B9B-83BD-27C8-BDBC-3386C06F2EE3}" dt="2018-12-07T04:18:35.608" v="2" actId="14100"/>
          <ac:spMkLst>
            <pc:docMk/>
            <pc:sldMk cId="3136761306" sldId="277"/>
            <ac:spMk id="9" creationId="{602D799C-73ED-49DA-A738-B0078FE2E831}"/>
          </ac:spMkLst>
        </pc:spChg>
        <pc:picChg chg="mod">
          <ac:chgData name="Dean, Dylan" userId="S::d_d146@txstate.edu::adbac466-fa95-4afb-9c5b-9178f8422340" providerId="AD" clId="Web-{ED6B3B9B-83BD-27C8-BDBC-3386C06F2EE3}" dt="2018-12-07T04:20:03.764" v="14" actId="1076"/>
          <ac:picMkLst>
            <pc:docMk/>
            <pc:sldMk cId="3136761306" sldId="277"/>
            <ac:picMk id="4" creationId="{A3DD63FB-4E03-4AA8-823F-DB9F40F205BA}"/>
          </ac:picMkLst>
        </pc:picChg>
        <pc:picChg chg="mod">
          <ac:chgData name="Dean, Dylan" userId="S::d_d146@txstate.edu::adbac466-fa95-4afb-9c5b-9178f8422340" providerId="AD" clId="Web-{ED6B3B9B-83BD-27C8-BDBC-3386C06F2EE3}" dt="2018-12-07T04:19:11.795" v="7" actId="1076"/>
          <ac:picMkLst>
            <pc:docMk/>
            <pc:sldMk cId="3136761306" sldId="277"/>
            <ac:picMk id="5" creationId="{2518BBA9-D16B-45A4-940C-29FDD282A8DC}"/>
          </ac:picMkLst>
        </pc:picChg>
        <pc:picChg chg="mod">
          <ac:chgData name="Dean, Dylan" userId="S::d_d146@txstate.edu::adbac466-fa95-4afb-9c5b-9178f8422340" providerId="AD" clId="Web-{ED6B3B9B-83BD-27C8-BDBC-3386C06F2EE3}" dt="2018-12-07T04:18:42.858" v="3" actId="1076"/>
          <ac:picMkLst>
            <pc:docMk/>
            <pc:sldMk cId="3136761306" sldId="277"/>
            <ac:picMk id="7" creationId="{D1DA5DDB-AA63-49CC-B7B7-84AE698E8E59}"/>
          </ac:picMkLst>
        </pc:picChg>
        <pc:cxnChg chg="mod">
          <ac:chgData name="Dean, Dylan" userId="S::d_d146@txstate.edu::adbac466-fa95-4afb-9c5b-9178f8422340" providerId="AD" clId="Web-{ED6B3B9B-83BD-27C8-BDBC-3386C06F2EE3}" dt="2018-12-07T04:19:34.748" v="9" actId="1076"/>
          <ac:cxnSpMkLst>
            <pc:docMk/>
            <pc:sldMk cId="3136761306" sldId="277"/>
            <ac:cxnSpMk id="6" creationId="{9609FD4B-635D-4A6E-AB71-2EA5E64B6689}"/>
          </ac:cxnSpMkLst>
        </pc:cxnChg>
      </pc:sldChg>
    </pc:docChg>
  </pc:docChgLst>
  <pc:docChgLst>
    <pc:chgData name="De La Morena, Alfonso J" userId="S::a_d426@txstate.edu::c90b2070-648c-4af0-935c-d2b62e66f9cf" providerId="AD" clId="Web-{9FCCF18A-E75B-2296-8027-C776F396A94C}"/>
    <pc:docChg chg="modSld">
      <pc:chgData name="De La Morena, Alfonso J" userId="S::a_d426@txstate.edu::c90b2070-648c-4af0-935c-d2b62e66f9cf" providerId="AD" clId="Web-{9FCCF18A-E75B-2296-8027-C776F396A94C}" dt="2018-10-24T13:57:29.498" v="9" actId="20577"/>
      <pc:docMkLst>
        <pc:docMk/>
      </pc:docMkLst>
      <pc:sldChg chg="modSp">
        <pc:chgData name="De La Morena, Alfonso J" userId="S::a_d426@txstate.edu::c90b2070-648c-4af0-935c-d2b62e66f9cf" providerId="AD" clId="Web-{9FCCF18A-E75B-2296-8027-C776F396A94C}" dt="2018-10-24T13:57:29.498" v="8" actId="20577"/>
        <pc:sldMkLst>
          <pc:docMk/>
          <pc:sldMk cId="2893332826" sldId="297"/>
        </pc:sldMkLst>
        <pc:spChg chg="mod">
          <ac:chgData name="De La Morena, Alfonso J" userId="S::a_d426@txstate.edu::c90b2070-648c-4af0-935c-d2b62e66f9cf" providerId="AD" clId="Web-{9FCCF18A-E75B-2296-8027-C776F396A94C}" dt="2018-10-24T13:57:29.498" v="8" actId="20577"/>
          <ac:spMkLst>
            <pc:docMk/>
            <pc:sldMk cId="2893332826" sldId="297"/>
            <ac:spMk id="3" creationId="{1FB12590-26D3-4515-80AC-53E1C128E0DC}"/>
          </ac:spMkLst>
        </pc:spChg>
      </pc:sldChg>
    </pc:docChg>
  </pc:docChgLst>
  <pc:docChgLst>
    <pc:chgData name="Dean, Dylan" userId="S::d_d146@txstate.edu::adbac466-fa95-4afb-9c5b-9178f8422340" providerId="AD" clId="Web-{D260AB55-C193-F522-0199-2040593FA77B}"/>
    <pc:docChg chg="modSld">
      <pc:chgData name="Dean, Dylan" userId="S::d_d146@txstate.edu::adbac466-fa95-4afb-9c5b-9178f8422340" providerId="AD" clId="Web-{D260AB55-C193-F522-0199-2040593FA77B}" dt="2018-11-28T10:28:01.710" v="0"/>
      <pc:docMkLst>
        <pc:docMk/>
      </pc:docMkLst>
      <pc:sldChg chg="delSp">
        <pc:chgData name="Dean, Dylan" userId="S::d_d146@txstate.edu::adbac466-fa95-4afb-9c5b-9178f8422340" providerId="AD" clId="Web-{D260AB55-C193-F522-0199-2040593FA77B}" dt="2018-11-28T10:28:01.710" v="0"/>
        <pc:sldMkLst>
          <pc:docMk/>
          <pc:sldMk cId="3180549678" sldId="294"/>
        </pc:sldMkLst>
        <pc:picChg chg="del">
          <ac:chgData name="Dean, Dylan" userId="S::d_d146@txstate.edu::adbac466-fa95-4afb-9c5b-9178f8422340" providerId="AD" clId="Web-{D260AB55-C193-F522-0199-2040593FA77B}" dt="2018-11-28T10:28:01.710" v="0"/>
          <ac:picMkLst>
            <pc:docMk/>
            <pc:sldMk cId="3180549678" sldId="294"/>
            <ac:picMk id="24" creationId="{96629E4B-293D-401A-AA61-1E205DAB17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51BC-9E3F-418D-BE65-158CB71F65D4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6554-A02B-42B8-8B7D-6CEC92374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7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Color changed to white, Headers rezised, add chip names (mux ,etc)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Revise Section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 GONNA FIX THIS – The Dingo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 GONNA FIX THIS – The Dingo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6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highlight>
                  <a:srgbClr val="FFFF00"/>
                </a:highlight>
                <a:cs typeface="Calibri"/>
              </a:rPr>
              <a:t>Unsure of slide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6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FIXED What are your </a:t>
            </a:r>
            <a:r>
              <a:rPr lang="en-US" err="1"/>
              <a:t>Opnions</a:t>
            </a:r>
            <a:r>
              <a:rPr lang="en-US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4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Remove this nephew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2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4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0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3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2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2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1.wdp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accel-5-click" TargetMode="External"/><Relationship Id="rId13" Type="http://schemas.openxmlformats.org/officeDocument/2006/relationships/hyperlink" Target="https://www.mikroe.com/air-quality-click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mikroe.com/bargraph-2-click" TargetMode="External"/><Relationship Id="rId12" Type="http://schemas.openxmlformats.org/officeDocument/2006/relationships/hyperlink" Target="https://www.mikroe.com/alcohol-clic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11" Type="http://schemas.openxmlformats.org/officeDocument/2006/relationships/hyperlink" Target="https://www.mikroe.com/lightranger-3-click" TargetMode="External"/><Relationship Id="rId5" Type="http://schemas.openxmlformats.org/officeDocument/2006/relationships/hyperlink" Target="https://www.mikroe.com/temphum-2-click" TargetMode="External"/><Relationship Id="rId10" Type="http://schemas.openxmlformats.org/officeDocument/2006/relationships/hyperlink" Target="https://www.mikroe.com/weather-click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mikroe.com/gaussmeter-click" TargetMode="External"/><Relationship Id="rId14" Type="http://schemas.openxmlformats.org/officeDocument/2006/relationships/hyperlink" Target="https://www.mikroe.com/microsd-click?search_query=sd+card+click&amp;results=6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gaussmeter-click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mikroe.com/bargraph-2-cli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5" Type="http://schemas.openxmlformats.org/officeDocument/2006/relationships/hyperlink" Target="https://www.mikroe.com/usb-uart-3-click" TargetMode="External"/><Relationship Id="rId10" Type="http://schemas.openxmlformats.org/officeDocument/2006/relationships/hyperlink" Target="https://www.mikroe.com/microsd-click?search_query=sd+card+click&amp;results=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mikroe.com/alcohol-click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79631-AE18-4AB1-AE66-23958746B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B0770-BBB9-48AF-8BF8-C99BCDB2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9E80F14-D197-42BE-AFAF-3C723CDE5875}"/>
              </a:ext>
            </a:extLst>
          </p:cNvPr>
          <p:cNvSpPr txBox="1">
            <a:spLocks/>
          </p:cNvSpPr>
          <p:nvPr/>
        </p:nvSpPr>
        <p:spPr>
          <a:xfrm>
            <a:off x="-4297" y="5671352"/>
            <a:ext cx="10200443" cy="1152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latin typeface="+mn-lt"/>
              </a:rPr>
              <a:t>Sponsor: Dr Kevin Kemp</a:t>
            </a:r>
            <a:endParaRPr lang="en-US" sz="2000">
              <a:latin typeface="+mn-lt"/>
              <a:cs typeface="Calibri"/>
            </a:endParaRPr>
          </a:p>
          <a:p>
            <a:pPr algn="l"/>
            <a:r>
              <a:rPr lang="en-US" sz="2000">
                <a:latin typeface="+mn-lt"/>
              </a:rPr>
              <a:t>Faculty Advisor: Dr. William Stapleton</a:t>
            </a:r>
            <a:endParaRPr lang="en-US" sz="2000">
              <a:latin typeface="+mn-lt"/>
              <a:cs typeface="Calibri"/>
            </a:endParaRPr>
          </a:p>
          <a:p>
            <a:pPr algn="l"/>
            <a:r>
              <a:rPr lang="en-US" sz="2000">
                <a:latin typeface="+mn-lt"/>
              </a:rPr>
              <a:t>Team Members: Alfonso de la Morena [PM], Dylan Dean and Mohamed Sghari</a:t>
            </a:r>
            <a:endParaRPr lang="en-US" sz="2000" err="1">
              <a:latin typeface="+mn-lt"/>
              <a:cs typeface="Calibri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706B16-26BE-4B63-A4AA-F599DBF399BC}"/>
              </a:ext>
            </a:extLst>
          </p:cNvPr>
          <p:cNvSpPr txBox="1">
            <a:spLocks/>
          </p:cNvSpPr>
          <p:nvPr/>
        </p:nvSpPr>
        <p:spPr>
          <a:xfrm>
            <a:off x="8674535" y="700630"/>
            <a:ext cx="3889145" cy="4006524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 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Project Overview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II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 </a:t>
            </a:r>
            <a:r>
              <a:rPr lang="en-US" sz="3600">
                <a:solidFill>
                  <a:srgbClr val="501214"/>
                </a:solidFill>
                <a:latin typeface="+mn-lt"/>
                <a:cs typeface="Calibri"/>
              </a:rPr>
              <a:t> Components</a:t>
            </a: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III 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PCB Design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IV 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Action Plan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V 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 Conclusion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C366B-7917-43F5-BC30-1B7A3439B451}"/>
              </a:ext>
            </a:extLst>
          </p:cNvPr>
          <p:cNvSpPr/>
          <p:nvPr/>
        </p:nvSpPr>
        <p:spPr>
          <a:xfrm>
            <a:off x="-1" y="5470949"/>
            <a:ext cx="12192000" cy="435543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6C45C62D-EF64-4AD8-835B-9E3B0DEA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" y="456610"/>
            <a:ext cx="8668751" cy="49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BE7709D-5C45-42C5-8037-664099B67A5A}"/>
              </a:ext>
            </a:extLst>
          </p:cNvPr>
          <p:cNvSpPr/>
          <p:nvPr/>
        </p:nvSpPr>
        <p:spPr>
          <a:xfrm>
            <a:off x="64394" y="0"/>
            <a:ext cx="12076091" cy="6858000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D3E8F7-9B87-4B2F-A4BC-4E11C6A7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53" y="1198387"/>
            <a:ext cx="2320417" cy="2216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4C19FA-CDA6-4B72-BA42-8ACADB019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64691" y="4009911"/>
            <a:ext cx="2290062" cy="2308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BC546D-D588-4104-9D47-761C4F8F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285" y="4045916"/>
            <a:ext cx="2287242" cy="218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0214C4-635F-4BE2-8BBD-94490858A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0387" y="1040173"/>
            <a:ext cx="2509088" cy="2344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6FCEAB-25A0-4CA1-B638-00D29332E881}"/>
              </a:ext>
            </a:extLst>
          </p:cNvPr>
          <p:cNvSpPr txBox="1"/>
          <p:nvPr/>
        </p:nvSpPr>
        <p:spPr>
          <a:xfrm>
            <a:off x="5552941" y="1545465"/>
            <a:ext cx="117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Convert</a:t>
            </a:r>
          </a:p>
          <a:p>
            <a:pPr algn="ctr"/>
            <a:r>
              <a:rPr lang="en-US" sz="1200"/>
              <a:t> SPI to UART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850653-43E3-403C-B7E0-FAEF076CC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14747" y="2083384"/>
            <a:ext cx="386795" cy="26989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B01768-0EF1-4D80-88C5-77383C2D0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276" y="2526540"/>
            <a:ext cx="349474" cy="9405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F352A5-E162-4F2D-B8DF-58F278764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518" y="3653374"/>
            <a:ext cx="370488" cy="12105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FC6F3F-41D6-4C6A-865A-28BA23042F3A}"/>
              </a:ext>
            </a:extLst>
          </p:cNvPr>
          <p:cNvSpPr txBox="1"/>
          <p:nvPr/>
        </p:nvSpPr>
        <p:spPr>
          <a:xfrm>
            <a:off x="3899757" y="1789341"/>
            <a:ext cx="4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9716B-7D17-465C-AC7B-84D9113BC981}"/>
              </a:ext>
            </a:extLst>
          </p:cNvPr>
          <p:cNvSpPr txBox="1"/>
          <p:nvPr/>
        </p:nvSpPr>
        <p:spPr>
          <a:xfrm>
            <a:off x="3906411" y="4682400"/>
            <a:ext cx="63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27071-11DF-46E5-B9CF-113A490F241E}"/>
              </a:ext>
            </a:extLst>
          </p:cNvPr>
          <p:cNvSpPr txBox="1"/>
          <p:nvPr/>
        </p:nvSpPr>
        <p:spPr>
          <a:xfrm>
            <a:off x="8119558" y="4777812"/>
            <a:ext cx="4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2D34A-D462-4579-8892-56C6C4F0DAFE}"/>
              </a:ext>
            </a:extLst>
          </p:cNvPr>
          <p:cNvSpPr txBox="1"/>
          <p:nvPr/>
        </p:nvSpPr>
        <p:spPr>
          <a:xfrm>
            <a:off x="8117983" y="2249509"/>
            <a:ext cx="5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J4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1D6ED-2DF8-4CD2-8751-FC919ADE5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52" y="2097647"/>
            <a:ext cx="898505" cy="14940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086015-2CB3-4D08-AEA3-877F463ED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955" y="2104920"/>
            <a:ext cx="890921" cy="14814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E88EB6-9693-4D4B-8399-23E06B2BD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851" y="171720"/>
            <a:ext cx="849517" cy="5492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5FEFCB7-88C8-44BE-BC0A-529861FF54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84190" y="164542"/>
            <a:ext cx="736779" cy="7078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222B8-79BE-4C3E-9C9E-CB3C9B6A06F6}"/>
              </a:ext>
            </a:extLst>
          </p:cNvPr>
          <p:cNvSpPr txBox="1"/>
          <p:nvPr/>
        </p:nvSpPr>
        <p:spPr>
          <a:xfrm>
            <a:off x="171719" y="171718"/>
            <a:ext cx="648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Power</a:t>
            </a:r>
          </a:p>
          <a:p>
            <a:pPr algn="ctr"/>
            <a:r>
              <a:rPr lang="en-US" sz="1200"/>
              <a:t>Input</a:t>
            </a:r>
          </a:p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05C29-01C3-4782-BCDB-C1CB510E02CE}"/>
              </a:ext>
            </a:extLst>
          </p:cNvPr>
          <p:cNvSpPr txBox="1"/>
          <p:nvPr/>
        </p:nvSpPr>
        <p:spPr>
          <a:xfrm>
            <a:off x="2226495" y="67781"/>
            <a:ext cx="151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Voltage Regulator</a:t>
            </a:r>
          </a:p>
          <a:p>
            <a:pPr algn="ctr"/>
            <a:r>
              <a:rPr lang="en-US" sz="1200"/>
              <a:t>2 channels  3.3V&amp;5V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C38FA5-825E-41D3-A726-6C0DD2B1C4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64232" y="789904"/>
            <a:ext cx="168476" cy="505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B37DF2A-0BAB-4E3C-A217-2F5D51822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87843" y="5960772"/>
            <a:ext cx="168476" cy="5054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B156F36-C174-4EF4-AC01-653A9C4C00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177770" y="727656"/>
            <a:ext cx="168476" cy="5054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AEF2EA-A84F-44D7-9105-E1861E8CE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08383" y="5977460"/>
            <a:ext cx="168476" cy="5054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862B73D-9632-4D0A-9967-5149773D0447}"/>
              </a:ext>
            </a:extLst>
          </p:cNvPr>
          <p:cNvSpPr txBox="1"/>
          <p:nvPr/>
        </p:nvSpPr>
        <p:spPr>
          <a:xfrm>
            <a:off x="3576034" y="61962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07150A-B01E-476C-97EA-6F1F2CCEF18D}"/>
              </a:ext>
            </a:extLst>
          </p:cNvPr>
          <p:cNvSpPr txBox="1"/>
          <p:nvPr/>
        </p:nvSpPr>
        <p:spPr>
          <a:xfrm>
            <a:off x="8281360" y="6564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947C2-E3B2-48CC-84D8-BBA7BF3E3820}"/>
              </a:ext>
            </a:extLst>
          </p:cNvPr>
          <p:cNvSpPr/>
          <p:nvPr/>
        </p:nvSpPr>
        <p:spPr>
          <a:xfrm>
            <a:off x="5694608" y="3906591"/>
            <a:ext cx="802783" cy="6697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849ACD-2721-4C15-94B5-723243CB305C}"/>
              </a:ext>
            </a:extLst>
          </p:cNvPr>
          <p:cNvSpPr txBox="1"/>
          <p:nvPr/>
        </p:nvSpPr>
        <p:spPr>
          <a:xfrm>
            <a:off x="5831983" y="4018208"/>
            <a:ext cx="5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2:4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F42EE6-BF58-41FA-B1CB-CA96885B1230}"/>
              </a:ext>
            </a:extLst>
          </p:cNvPr>
          <p:cNvSpPr txBox="1"/>
          <p:nvPr/>
        </p:nvSpPr>
        <p:spPr>
          <a:xfrm>
            <a:off x="5308242" y="4554828"/>
            <a:ext cx="157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Decoder 2 to 4</a:t>
            </a:r>
          </a:p>
          <a:p>
            <a:pPr algn="ctr"/>
            <a:r>
              <a:rPr lang="en-US" sz="1200"/>
              <a:t>Select Slaves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147243-7AC6-43D9-833B-5201393CED84}"/>
              </a:ext>
            </a:extLst>
          </p:cNvPr>
          <p:cNvSpPr/>
          <p:nvPr/>
        </p:nvSpPr>
        <p:spPr>
          <a:xfrm>
            <a:off x="5546501" y="5078569"/>
            <a:ext cx="1098997" cy="1240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564169-CCB0-4C43-8007-0301292FC820}"/>
              </a:ext>
            </a:extLst>
          </p:cNvPr>
          <p:cNvSpPr txBox="1"/>
          <p:nvPr/>
        </p:nvSpPr>
        <p:spPr>
          <a:xfrm>
            <a:off x="5838422" y="5473521"/>
            <a:ext cx="8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8:3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536A81-8B1E-414B-8938-BDD4519C95CF}"/>
              </a:ext>
            </a:extLst>
          </p:cNvPr>
          <p:cNvSpPr txBox="1"/>
          <p:nvPr/>
        </p:nvSpPr>
        <p:spPr>
          <a:xfrm>
            <a:off x="5138670" y="6366456"/>
            <a:ext cx="20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A900DF-2D4E-47A2-AF1C-8C11B0E27102}"/>
              </a:ext>
            </a:extLst>
          </p:cNvPr>
          <p:cNvSpPr txBox="1"/>
          <p:nvPr/>
        </p:nvSpPr>
        <p:spPr>
          <a:xfrm>
            <a:off x="5301803" y="6289183"/>
            <a:ext cx="163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Priority Encoder 8 to 3</a:t>
            </a:r>
          </a:p>
          <a:p>
            <a:pPr algn="ctr"/>
            <a:r>
              <a:rPr lang="en-US" sz="1200"/>
              <a:t>Interrupter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E3065E8-61F3-4724-B170-2FCBC69854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01068" y="4867612"/>
            <a:ext cx="800972" cy="4387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E6C390D-94B4-4C18-9231-468E0BF713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16093" y="2105092"/>
            <a:ext cx="800972" cy="43879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9AC2454-896F-457F-B815-4E8CEDB649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03770" y="1963428"/>
            <a:ext cx="800972" cy="4387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575CC38-BC02-44AE-8480-5D1E5644F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81039" y="4895518"/>
            <a:ext cx="800972" cy="43879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5D3D724-D54F-4016-A782-F3FE71896177}"/>
              </a:ext>
            </a:extLst>
          </p:cNvPr>
          <p:cNvSpPr txBox="1"/>
          <p:nvPr/>
        </p:nvSpPr>
        <p:spPr>
          <a:xfrm>
            <a:off x="2425951" y="1581889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2FF7A5-3278-4C19-AD21-1C9DD963887A}"/>
              </a:ext>
            </a:extLst>
          </p:cNvPr>
          <p:cNvSpPr txBox="1"/>
          <p:nvPr/>
        </p:nvSpPr>
        <p:spPr>
          <a:xfrm>
            <a:off x="9223908" y="5370880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27249B-72F6-44BA-AAB8-58A0A7EB6BA8}"/>
              </a:ext>
            </a:extLst>
          </p:cNvPr>
          <p:cNvCxnSpPr>
            <a:cxnSpLocks/>
          </p:cNvCxnSpPr>
          <p:nvPr/>
        </p:nvCxnSpPr>
        <p:spPr>
          <a:xfrm flipV="1">
            <a:off x="4138617" y="2761529"/>
            <a:ext cx="918693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D18E49B-30CA-4349-9784-B61A3DDA2622}"/>
              </a:ext>
            </a:extLst>
          </p:cNvPr>
          <p:cNvSpPr/>
          <p:nvPr/>
        </p:nvSpPr>
        <p:spPr>
          <a:xfrm>
            <a:off x="4118308" y="2571524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E176892-F7E6-4F15-87A1-A3F82819FCA6}"/>
              </a:ext>
            </a:extLst>
          </p:cNvPr>
          <p:cNvSpPr/>
          <p:nvPr/>
        </p:nvSpPr>
        <p:spPr>
          <a:xfrm>
            <a:off x="4122023" y="2720992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3597138-DB63-4D6D-8825-BB0147D30652}"/>
              </a:ext>
            </a:extLst>
          </p:cNvPr>
          <p:cNvCxnSpPr>
            <a:cxnSpLocks/>
          </p:cNvCxnSpPr>
          <p:nvPr/>
        </p:nvCxnSpPr>
        <p:spPr>
          <a:xfrm>
            <a:off x="4185784" y="2628389"/>
            <a:ext cx="87697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630EB28-FB26-4D9F-B4CE-568701DA3034}"/>
              </a:ext>
            </a:extLst>
          </p:cNvPr>
          <p:cNvSpPr txBox="1"/>
          <p:nvPr/>
        </p:nvSpPr>
        <p:spPr>
          <a:xfrm>
            <a:off x="4233271" y="242651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486FF7-F22E-40F8-9915-BE2721ED638A}"/>
              </a:ext>
            </a:extLst>
          </p:cNvPr>
          <p:cNvSpPr txBox="1"/>
          <p:nvPr/>
        </p:nvSpPr>
        <p:spPr>
          <a:xfrm>
            <a:off x="4239914" y="2568386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SS_1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77D0E2-C6CE-4BE6-9C26-6C84DBDCBF1E}"/>
              </a:ext>
            </a:extLst>
          </p:cNvPr>
          <p:cNvCxnSpPr>
            <a:cxnSpLocks/>
          </p:cNvCxnSpPr>
          <p:nvPr/>
        </p:nvCxnSpPr>
        <p:spPr>
          <a:xfrm>
            <a:off x="4155583" y="4434625"/>
            <a:ext cx="5494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217E3A4-BF50-4576-882B-A20E6CBBC051}"/>
              </a:ext>
            </a:extLst>
          </p:cNvPr>
          <p:cNvCxnSpPr>
            <a:cxnSpLocks/>
          </p:cNvCxnSpPr>
          <p:nvPr/>
        </p:nvCxnSpPr>
        <p:spPr>
          <a:xfrm>
            <a:off x="4164169" y="4280079"/>
            <a:ext cx="54091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46379D0-FDCA-49E9-84D3-0B7CFC631CD3}"/>
              </a:ext>
            </a:extLst>
          </p:cNvPr>
          <p:cNvCxnSpPr>
            <a:cxnSpLocks/>
          </p:cNvCxnSpPr>
          <p:nvPr/>
        </p:nvCxnSpPr>
        <p:spPr>
          <a:xfrm>
            <a:off x="4159876" y="4142704"/>
            <a:ext cx="54520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13A9599-E309-40A9-B903-C56EC619CCA1}"/>
              </a:ext>
            </a:extLst>
          </p:cNvPr>
          <p:cNvSpPr/>
          <p:nvPr/>
        </p:nvSpPr>
        <p:spPr>
          <a:xfrm>
            <a:off x="4121240" y="4099775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475FDA-0BF3-4ABF-80FF-52B271B1A5F8}"/>
              </a:ext>
            </a:extLst>
          </p:cNvPr>
          <p:cNvSpPr/>
          <p:nvPr/>
        </p:nvSpPr>
        <p:spPr>
          <a:xfrm>
            <a:off x="4116946" y="4241443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24FA38-9CEC-42D9-9017-F5C90046197F}"/>
              </a:ext>
            </a:extLst>
          </p:cNvPr>
          <p:cNvSpPr/>
          <p:nvPr/>
        </p:nvSpPr>
        <p:spPr>
          <a:xfrm>
            <a:off x="4121240" y="43916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AF460BF-551A-4375-B398-26BBBCAAE7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3436" y="3479234"/>
            <a:ext cx="1585402" cy="347499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78C3A-A89E-4448-81AD-81BBCD5FB96E}"/>
              </a:ext>
            </a:extLst>
          </p:cNvPr>
          <p:cNvSpPr txBox="1"/>
          <p:nvPr/>
        </p:nvSpPr>
        <p:spPr>
          <a:xfrm>
            <a:off x="4224270" y="3928056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A0B198-BCA6-4441-9554-86CF3228BB65}"/>
              </a:ext>
            </a:extLst>
          </p:cNvPr>
          <p:cNvSpPr txBox="1"/>
          <p:nvPr/>
        </p:nvSpPr>
        <p:spPr>
          <a:xfrm>
            <a:off x="4180402" y="40826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0DCA510-71F7-425D-B329-CB4D4DBEF105}"/>
              </a:ext>
            </a:extLst>
          </p:cNvPr>
          <p:cNvSpPr txBox="1"/>
          <p:nvPr/>
        </p:nvSpPr>
        <p:spPr>
          <a:xfrm>
            <a:off x="4181341" y="423285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MISO_0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3DC153-A4FD-44A3-9E85-696C9BE52FAD}"/>
              </a:ext>
            </a:extLst>
          </p:cNvPr>
          <p:cNvCxnSpPr>
            <a:cxnSpLocks/>
          </p:cNvCxnSpPr>
          <p:nvPr/>
        </p:nvCxnSpPr>
        <p:spPr>
          <a:xfrm>
            <a:off x="4881093" y="2009104"/>
            <a:ext cx="0" cy="85425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E105242-558F-4A64-8477-6AA78052CD61}"/>
              </a:ext>
            </a:extLst>
          </p:cNvPr>
          <p:cNvCxnSpPr>
            <a:cxnSpLocks/>
          </p:cNvCxnSpPr>
          <p:nvPr/>
        </p:nvCxnSpPr>
        <p:spPr>
          <a:xfrm>
            <a:off x="4872507" y="2009104"/>
            <a:ext cx="143685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1F895B6-BAF3-48C9-818E-CC65DD2A7EDB}"/>
              </a:ext>
            </a:extLst>
          </p:cNvPr>
          <p:cNvCxnSpPr>
            <a:cxnSpLocks/>
          </p:cNvCxnSpPr>
          <p:nvPr/>
        </p:nvCxnSpPr>
        <p:spPr>
          <a:xfrm>
            <a:off x="6306355" y="2009104"/>
            <a:ext cx="0" cy="120082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5B4D88-9A1E-4247-8B32-01FCCAFDACA0}"/>
              </a:ext>
            </a:extLst>
          </p:cNvPr>
          <p:cNvCxnSpPr/>
          <p:nvPr/>
        </p:nvCxnSpPr>
        <p:spPr>
          <a:xfrm>
            <a:off x="6302062" y="3206839"/>
            <a:ext cx="15454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92746D1-18DC-44B8-9682-E95FB03FF3C0}"/>
              </a:ext>
            </a:extLst>
          </p:cNvPr>
          <p:cNvCxnSpPr/>
          <p:nvPr/>
        </p:nvCxnSpPr>
        <p:spPr>
          <a:xfrm>
            <a:off x="6311587" y="3096054"/>
            <a:ext cx="14596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B5599C2-AD9B-4508-9CF8-BB0B9673D3E9}"/>
              </a:ext>
            </a:extLst>
          </p:cNvPr>
          <p:cNvCxnSpPr/>
          <p:nvPr/>
        </p:nvCxnSpPr>
        <p:spPr>
          <a:xfrm>
            <a:off x="6305550" y="2729865"/>
            <a:ext cx="1466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9D44A4-330D-498D-B5A9-0EF3FEB063E4}"/>
              </a:ext>
            </a:extLst>
          </p:cNvPr>
          <p:cNvCxnSpPr/>
          <p:nvPr/>
        </p:nvCxnSpPr>
        <p:spPr>
          <a:xfrm>
            <a:off x="4564380" y="1421130"/>
            <a:ext cx="0" cy="6438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7D0DF48-8FF0-4666-A762-DEB423298694}"/>
              </a:ext>
            </a:extLst>
          </p:cNvPr>
          <p:cNvCxnSpPr>
            <a:cxnSpLocks/>
          </p:cNvCxnSpPr>
          <p:nvPr/>
        </p:nvCxnSpPr>
        <p:spPr>
          <a:xfrm>
            <a:off x="5926548" y="2289596"/>
            <a:ext cx="1798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1B995FF-D7D7-4D84-AD11-D581B218C083}"/>
              </a:ext>
            </a:extLst>
          </p:cNvPr>
          <p:cNvCxnSpPr>
            <a:cxnSpLocks/>
          </p:cNvCxnSpPr>
          <p:nvPr/>
        </p:nvCxnSpPr>
        <p:spPr>
          <a:xfrm>
            <a:off x="5934142" y="2429874"/>
            <a:ext cx="16185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0B285DD-49D9-4208-AF4D-C517A0BB0FEA}"/>
              </a:ext>
            </a:extLst>
          </p:cNvPr>
          <p:cNvCxnSpPr>
            <a:cxnSpLocks/>
          </p:cNvCxnSpPr>
          <p:nvPr/>
        </p:nvCxnSpPr>
        <p:spPr>
          <a:xfrm>
            <a:off x="5934674" y="264795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49D31E0-DE7F-4490-8DA1-46C8B1DCCEE8}"/>
              </a:ext>
            </a:extLst>
          </p:cNvPr>
          <p:cNvCxnSpPr>
            <a:cxnSpLocks/>
          </p:cNvCxnSpPr>
          <p:nvPr/>
        </p:nvCxnSpPr>
        <p:spPr>
          <a:xfrm>
            <a:off x="5932810" y="2752792"/>
            <a:ext cx="16319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6C6A840-68FC-4F21-9ECA-4B928BA812AC}"/>
              </a:ext>
            </a:extLst>
          </p:cNvPr>
          <p:cNvCxnSpPr>
            <a:cxnSpLocks/>
          </p:cNvCxnSpPr>
          <p:nvPr/>
        </p:nvCxnSpPr>
        <p:spPr>
          <a:xfrm>
            <a:off x="7328788" y="274666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20A5F7D-BE21-4E8F-97E3-F94A92CC0DF5}"/>
              </a:ext>
            </a:extLst>
          </p:cNvPr>
          <p:cNvCxnSpPr>
            <a:cxnSpLocks/>
          </p:cNvCxnSpPr>
          <p:nvPr/>
        </p:nvCxnSpPr>
        <p:spPr>
          <a:xfrm>
            <a:off x="7327055" y="2639291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B9F26ED-64CF-4776-882A-E3DD0B95433F}"/>
              </a:ext>
            </a:extLst>
          </p:cNvPr>
          <p:cNvCxnSpPr>
            <a:cxnSpLocks/>
          </p:cNvCxnSpPr>
          <p:nvPr/>
        </p:nvCxnSpPr>
        <p:spPr>
          <a:xfrm>
            <a:off x="7330519" y="227561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2CA6C59-6C51-4DD2-8759-0EEF1456D34B}"/>
              </a:ext>
            </a:extLst>
          </p:cNvPr>
          <p:cNvCxnSpPr>
            <a:cxnSpLocks/>
          </p:cNvCxnSpPr>
          <p:nvPr/>
        </p:nvCxnSpPr>
        <p:spPr>
          <a:xfrm>
            <a:off x="7327056" y="242281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0FCA334-7DFA-4798-952B-35AAB2F40A2D}"/>
              </a:ext>
            </a:extLst>
          </p:cNvPr>
          <p:cNvCxnSpPr>
            <a:cxnSpLocks/>
          </p:cNvCxnSpPr>
          <p:nvPr/>
        </p:nvCxnSpPr>
        <p:spPr>
          <a:xfrm flipV="1">
            <a:off x="6096000" y="2042160"/>
            <a:ext cx="0" cy="7162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6200937-3EBD-4419-915A-BE2F0EDECF52}"/>
              </a:ext>
            </a:extLst>
          </p:cNvPr>
          <p:cNvCxnSpPr/>
          <p:nvPr/>
        </p:nvCxnSpPr>
        <p:spPr>
          <a:xfrm flipV="1">
            <a:off x="7494270" y="2034540"/>
            <a:ext cx="0" cy="7124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C6F9D1C-3558-4208-8FFF-6EAC4745D5D7}"/>
              </a:ext>
            </a:extLst>
          </p:cNvPr>
          <p:cNvCxnSpPr>
            <a:cxnSpLocks/>
          </p:cNvCxnSpPr>
          <p:nvPr/>
        </p:nvCxnSpPr>
        <p:spPr>
          <a:xfrm flipH="1">
            <a:off x="4560572" y="2065020"/>
            <a:ext cx="153542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4CBD5337-9553-4CA2-B1DE-2C27EE11E94E}"/>
              </a:ext>
            </a:extLst>
          </p:cNvPr>
          <p:cNvCxnSpPr>
            <a:cxnSpLocks/>
          </p:cNvCxnSpPr>
          <p:nvPr/>
        </p:nvCxnSpPr>
        <p:spPr>
          <a:xfrm rot="10800000">
            <a:off x="1245870" y="1043940"/>
            <a:ext cx="3322320" cy="392430"/>
          </a:xfrm>
          <a:prstGeom prst="bentConnector3">
            <a:avLst>
              <a:gd name="adj1" fmla="val 389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2EAD484-FA20-49ED-82A4-71834C042C26}"/>
              </a:ext>
            </a:extLst>
          </p:cNvPr>
          <p:cNvCxnSpPr/>
          <p:nvPr/>
        </p:nvCxnSpPr>
        <p:spPr>
          <a:xfrm flipV="1">
            <a:off x="1239715" y="1034562"/>
            <a:ext cx="0" cy="225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3C6635D7-BA7D-4B3B-BBB3-1FE1BF1D0204}"/>
              </a:ext>
            </a:extLst>
          </p:cNvPr>
          <p:cNvCxnSpPr/>
          <p:nvPr/>
        </p:nvCxnSpPr>
        <p:spPr>
          <a:xfrm>
            <a:off x="1374531" y="1043354"/>
            <a:ext cx="0" cy="2139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51E4C69-2799-49D9-8D1B-1725A09BDACF}"/>
              </a:ext>
            </a:extLst>
          </p:cNvPr>
          <p:cNvCxnSpPr>
            <a:cxnSpLocks/>
          </p:cNvCxnSpPr>
          <p:nvPr/>
        </p:nvCxnSpPr>
        <p:spPr>
          <a:xfrm>
            <a:off x="3273669" y="1254369"/>
            <a:ext cx="0" cy="253511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4D3BEB-9459-429B-A40C-31E8DC30F64C}"/>
              </a:ext>
            </a:extLst>
          </p:cNvPr>
          <p:cNvCxnSpPr>
            <a:cxnSpLocks/>
          </p:cNvCxnSpPr>
          <p:nvPr/>
        </p:nvCxnSpPr>
        <p:spPr>
          <a:xfrm flipH="1">
            <a:off x="1233854" y="3792415"/>
            <a:ext cx="203395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C071692-3565-4666-B938-C0D6A3A9D5E8}"/>
              </a:ext>
            </a:extLst>
          </p:cNvPr>
          <p:cNvCxnSpPr/>
          <p:nvPr/>
        </p:nvCxnSpPr>
        <p:spPr>
          <a:xfrm flipV="1">
            <a:off x="1371600" y="3783623"/>
            <a:ext cx="0" cy="2872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82E7D3-0AFA-4CB6-9FE1-DE9F939600E9}"/>
              </a:ext>
            </a:extLst>
          </p:cNvPr>
          <p:cNvCxnSpPr>
            <a:cxnSpLocks/>
          </p:cNvCxnSpPr>
          <p:nvPr/>
        </p:nvCxnSpPr>
        <p:spPr>
          <a:xfrm flipV="1">
            <a:off x="1239715" y="3795346"/>
            <a:ext cx="1" cy="31652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F87F7C0-DF86-406C-B0AE-05A6561A5D4F}"/>
              </a:ext>
            </a:extLst>
          </p:cNvPr>
          <p:cNvSpPr txBox="1"/>
          <p:nvPr/>
        </p:nvSpPr>
        <p:spPr>
          <a:xfrm>
            <a:off x="5858608" y="21336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54AFB6-DAA9-4AEC-83F8-A51017660E4A}"/>
              </a:ext>
            </a:extLst>
          </p:cNvPr>
          <p:cNvSpPr txBox="1"/>
          <p:nvPr/>
        </p:nvSpPr>
        <p:spPr>
          <a:xfrm>
            <a:off x="5864470" y="227427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TX_1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9899DF-E74A-4B03-AD1C-D03EC630D03A}"/>
              </a:ext>
            </a:extLst>
          </p:cNvPr>
          <p:cNvSpPr txBox="1"/>
          <p:nvPr/>
        </p:nvSpPr>
        <p:spPr>
          <a:xfrm>
            <a:off x="5861539" y="249408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8E81A2D-5955-423A-B545-D1664FCFEA80}"/>
              </a:ext>
            </a:extLst>
          </p:cNvPr>
          <p:cNvSpPr txBox="1"/>
          <p:nvPr/>
        </p:nvSpPr>
        <p:spPr>
          <a:xfrm>
            <a:off x="5873262" y="260545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2A263DA-EA89-44E5-BC63-99F39003AC3F}"/>
              </a:ext>
            </a:extLst>
          </p:cNvPr>
          <p:cNvSpPr txBox="1"/>
          <p:nvPr/>
        </p:nvSpPr>
        <p:spPr>
          <a:xfrm>
            <a:off x="7274169" y="212480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BC41AF2-7CB2-45DC-8B2C-47D89B415233}"/>
              </a:ext>
            </a:extLst>
          </p:cNvPr>
          <p:cNvSpPr txBox="1"/>
          <p:nvPr/>
        </p:nvSpPr>
        <p:spPr>
          <a:xfrm>
            <a:off x="7282961" y="2259624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TX_4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CAC88D8-8290-41F3-B5F3-C4B8DB21D5FB}"/>
              </a:ext>
            </a:extLst>
          </p:cNvPr>
          <p:cNvSpPr txBox="1"/>
          <p:nvPr/>
        </p:nvSpPr>
        <p:spPr>
          <a:xfrm>
            <a:off x="7274170" y="2482362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RX_3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22B2579-7394-4C8B-A965-F106B548D7D9}"/>
              </a:ext>
            </a:extLst>
          </p:cNvPr>
          <p:cNvSpPr txBox="1"/>
          <p:nvPr/>
        </p:nvSpPr>
        <p:spPr>
          <a:xfrm>
            <a:off x="7271238" y="25908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TX_3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81D25FE-0D2E-4F0E-9F0F-0C9DBDC99BD4}"/>
              </a:ext>
            </a:extLst>
          </p:cNvPr>
          <p:cNvSpPr/>
          <p:nvPr/>
        </p:nvSpPr>
        <p:spPr>
          <a:xfrm>
            <a:off x="3244940" y="13944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A8B8A7B-4E26-4835-9A59-C08F7DFBF6A0}"/>
              </a:ext>
            </a:extLst>
          </p:cNvPr>
          <p:cNvCxnSpPr>
            <a:cxnSpLocks/>
          </p:cNvCxnSpPr>
          <p:nvPr/>
        </p:nvCxnSpPr>
        <p:spPr>
          <a:xfrm flipH="1">
            <a:off x="8909050" y="3632200"/>
            <a:ext cx="202271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73D923B-B130-415D-AB7B-9D22C07280FD}"/>
              </a:ext>
            </a:extLst>
          </p:cNvPr>
          <p:cNvCxnSpPr>
            <a:cxnSpLocks/>
          </p:cNvCxnSpPr>
          <p:nvPr/>
        </p:nvCxnSpPr>
        <p:spPr>
          <a:xfrm flipH="1" flipV="1">
            <a:off x="8891954" y="6435969"/>
            <a:ext cx="1998784" cy="234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F6A677E2-4C32-47BB-BBA9-24F0D6EA7A60}"/>
              </a:ext>
            </a:extLst>
          </p:cNvPr>
          <p:cNvCxnSpPr>
            <a:cxnSpLocks/>
          </p:cNvCxnSpPr>
          <p:nvPr/>
        </p:nvCxnSpPr>
        <p:spPr>
          <a:xfrm flipV="1">
            <a:off x="8896350" y="2031023"/>
            <a:ext cx="0" cy="441422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457AB52-85F0-4151-808D-5E8C2057A48A}"/>
              </a:ext>
            </a:extLst>
          </p:cNvPr>
          <p:cNvCxnSpPr/>
          <p:nvPr/>
        </p:nvCxnSpPr>
        <p:spPr>
          <a:xfrm>
            <a:off x="10763250" y="629285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EA5F55C-9428-43EE-8778-825ADC7BCB70}"/>
              </a:ext>
            </a:extLst>
          </p:cNvPr>
          <p:cNvCxnSpPr/>
          <p:nvPr/>
        </p:nvCxnSpPr>
        <p:spPr>
          <a:xfrm>
            <a:off x="10886342" y="6301642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35EDA96-8431-42B1-AB11-E8A37F4E0471}"/>
              </a:ext>
            </a:extLst>
          </p:cNvPr>
          <p:cNvCxnSpPr/>
          <p:nvPr/>
        </p:nvCxnSpPr>
        <p:spPr>
          <a:xfrm>
            <a:off x="10924442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579E6E6-E1F4-41FC-BEDB-6581A608A829}"/>
              </a:ext>
            </a:extLst>
          </p:cNvPr>
          <p:cNvCxnSpPr/>
          <p:nvPr/>
        </p:nvCxnSpPr>
        <p:spPr>
          <a:xfrm>
            <a:off x="10777904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228D62C-7C6C-4A05-B0B9-5B88932958D0}"/>
              </a:ext>
            </a:extLst>
          </p:cNvPr>
          <p:cNvCxnSpPr/>
          <p:nvPr/>
        </p:nvCxnSpPr>
        <p:spPr>
          <a:xfrm>
            <a:off x="7491046" y="2033954"/>
            <a:ext cx="140676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5" name="Oval 274">
            <a:extLst>
              <a:ext uri="{FF2B5EF4-FFF2-40B4-BE49-F238E27FC236}">
                <a16:creationId xmlns:a16="http://schemas.microsoft.com/office/drawing/2014/main" id="{BC436514-31FC-498E-950E-20734CC8BF9C}"/>
              </a:ext>
            </a:extLst>
          </p:cNvPr>
          <p:cNvSpPr/>
          <p:nvPr/>
        </p:nvSpPr>
        <p:spPr>
          <a:xfrm>
            <a:off x="7461987" y="200881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FADB7701-D8B9-45C9-BC3B-EB7530AD5EE1}"/>
              </a:ext>
            </a:extLst>
          </p:cNvPr>
          <p:cNvSpPr/>
          <p:nvPr/>
        </p:nvSpPr>
        <p:spPr>
          <a:xfrm>
            <a:off x="8857033" y="3585570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B460F4B-1048-4B48-BBCE-B1EA67119396}"/>
              </a:ext>
            </a:extLst>
          </p:cNvPr>
          <p:cNvSpPr/>
          <p:nvPr/>
        </p:nvSpPr>
        <p:spPr>
          <a:xfrm>
            <a:off x="4851784" y="28147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034E92E-AB23-4DE9-A85B-E7AAB256630A}"/>
              </a:ext>
            </a:extLst>
          </p:cNvPr>
          <p:cNvSpPr/>
          <p:nvPr/>
        </p:nvSpPr>
        <p:spPr>
          <a:xfrm>
            <a:off x="4851784" y="2723924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5D31038-A8B1-439B-8BFF-4730424CD2B9}"/>
              </a:ext>
            </a:extLst>
          </p:cNvPr>
          <p:cNvSpPr/>
          <p:nvPr/>
        </p:nvSpPr>
        <p:spPr>
          <a:xfrm>
            <a:off x="4851784" y="25861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4079303-1FD0-4486-9E28-7DEAA6E65A71}"/>
              </a:ext>
            </a:extLst>
          </p:cNvPr>
          <p:cNvCxnSpPr/>
          <p:nvPr/>
        </p:nvCxnSpPr>
        <p:spPr>
          <a:xfrm>
            <a:off x="4164623" y="3059723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FB653FC-7368-4A3C-A14E-6A7059ABD606}"/>
              </a:ext>
            </a:extLst>
          </p:cNvPr>
          <p:cNvCxnSpPr/>
          <p:nvPr/>
        </p:nvCxnSpPr>
        <p:spPr>
          <a:xfrm>
            <a:off x="4161692" y="3209192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E6D179C8-F4B8-4482-BECB-B4979A199BA5}"/>
              </a:ext>
            </a:extLst>
          </p:cNvPr>
          <p:cNvSpPr/>
          <p:nvPr/>
        </p:nvSpPr>
        <p:spPr>
          <a:xfrm>
            <a:off x="4126523" y="315643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B79AA3D-BCEB-4DE5-938E-640D5FF4BB1C}"/>
              </a:ext>
            </a:extLst>
          </p:cNvPr>
          <p:cNvSpPr/>
          <p:nvPr/>
        </p:nvSpPr>
        <p:spPr>
          <a:xfrm>
            <a:off x="4129454" y="3009900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E8C5AC9-E3A9-4B32-8CF5-60258FAE1971}"/>
              </a:ext>
            </a:extLst>
          </p:cNvPr>
          <p:cNvCxnSpPr/>
          <p:nvPr/>
        </p:nvCxnSpPr>
        <p:spPr>
          <a:xfrm>
            <a:off x="4888523" y="3059723"/>
            <a:ext cx="0" cy="137746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7CD247-BC0E-4DC2-9260-3A8D3DC1D245}"/>
              </a:ext>
            </a:extLst>
          </p:cNvPr>
          <p:cNvCxnSpPr>
            <a:cxnSpLocks/>
          </p:cNvCxnSpPr>
          <p:nvPr/>
        </p:nvCxnSpPr>
        <p:spPr>
          <a:xfrm flipH="1">
            <a:off x="4885592" y="4097215"/>
            <a:ext cx="81182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196A06F-76A2-45D8-92D4-F6E39983BC21}"/>
              </a:ext>
            </a:extLst>
          </p:cNvPr>
          <p:cNvCxnSpPr>
            <a:cxnSpLocks/>
          </p:cNvCxnSpPr>
          <p:nvPr/>
        </p:nvCxnSpPr>
        <p:spPr>
          <a:xfrm flipH="1">
            <a:off x="4882661" y="4443046"/>
            <a:ext cx="81768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6C6D2C2C-78D2-4301-BBB7-C75253225085}"/>
              </a:ext>
            </a:extLst>
          </p:cNvPr>
          <p:cNvSpPr txBox="1"/>
          <p:nvPr/>
        </p:nvSpPr>
        <p:spPr>
          <a:xfrm>
            <a:off x="4224479" y="285440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SS_2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A7EA096-26D4-4F7E-A008-6EA3901C4175}"/>
              </a:ext>
            </a:extLst>
          </p:cNvPr>
          <p:cNvSpPr txBox="1"/>
          <p:nvPr/>
        </p:nvSpPr>
        <p:spPr>
          <a:xfrm>
            <a:off x="4221548" y="300387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SS_4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4DA2016-BE0C-4688-AD41-0B38ABFA7E1F}"/>
              </a:ext>
            </a:extLst>
          </p:cNvPr>
          <p:cNvCxnSpPr/>
          <p:nvPr/>
        </p:nvCxnSpPr>
        <p:spPr>
          <a:xfrm>
            <a:off x="6504214" y="4038600"/>
            <a:ext cx="13117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EE8DDD6-9F60-4BB1-824B-FF245708CE9C}"/>
              </a:ext>
            </a:extLst>
          </p:cNvPr>
          <p:cNvCxnSpPr>
            <a:cxnSpLocks/>
            <a:endCxn id="383" idx="0"/>
          </p:cNvCxnSpPr>
          <p:nvPr/>
        </p:nvCxnSpPr>
        <p:spPr>
          <a:xfrm flipH="1" flipV="1">
            <a:off x="7806043" y="1279219"/>
            <a:ext cx="4458" cy="279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87BA7B5-D2D9-413C-BCED-F93EA7EBEAB6}"/>
              </a:ext>
            </a:extLst>
          </p:cNvPr>
          <p:cNvCxnSpPr>
            <a:cxnSpLocks/>
          </p:cNvCxnSpPr>
          <p:nvPr/>
        </p:nvCxnSpPr>
        <p:spPr>
          <a:xfrm>
            <a:off x="8906933" y="587829"/>
            <a:ext cx="203094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B2371E0A-02B2-4569-831E-65AB0781899E}"/>
              </a:ext>
            </a:extLst>
          </p:cNvPr>
          <p:cNvCxnSpPr/>
          <p:nvPr/>
        </p:nvCxnSpPr>
        <p:spPr>
          <a:xfrm>
            <a:off x="10929257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98F5381-005E-42AB-A6AD-B5F4C3195ED9}"/>
              </a:ext>
            </a:extLst>
          </p:cNvPr>
          <p:cNvCxnSpPr>
            <a:stCxn id="58" idx="3"/>
          </p:cNvCxnSpPr>
          <p:nvPr/>
        </p:nvCxnSpPr>
        <p:spPr>
          <a:xfrm flipV="1">
            <a:off x="6497391" y="423998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46E627A-2DE9-41CE-AEB5-02F465528654}"/>
              </a:ext>
            </a:extLst>
          </p:cNvPr>
          <p:cNvCxnSpPr/>
          <p:nvPr/>
        </p:nvCxnSpPr>
        <p:spPr>
          <a:xfrm flipV="1">
            <a:off x="7809481" y="4006623"/>
            <a:ext cx="0" cy="2394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A229A872-86F4-4CB7-83BD-2AD45F75F69A}"/>
              </a:ext>
            </a:extLst>
          </p:cNvPr>
          <p:cNvCxnSpPr>
            <a:cxnSpLocks/>
          </p:cNvCxnSpPr>
          <p:nvPr/>
        </p:nvCxnSpPr>
        <p:spPr>
          <a:xfrm flipH="1" flipV="1">
            <a:off x="10883529" y="3671888"/>
            <a:ext cx="1" cy="4375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37DFA119-9B64-4CFC-8F8E-421858D1470B}"/>
              </a:ext>
            </a:extLst>
          </p:cNvPr>
          <p:cNvCxnSpPr>
            <a:cxnSpLocks/>
          </p:cNvCxnSpPr>
          <p:nvPr/>
        </p:nvCxnSpPr>
        <p:spPr>
          <a:xfrm rot="10800000">
            <a:off x="7820028" y="3552829"/>
            <a:ext cx="3071810" cy="121441"/>
          </a:xfrm>
          <a:prstGeom prst="bentConnector3">
            <a:avLst>
              <a:gd name="adj1" fmla="val 48527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5DBB3C2-1A4C-40A2-9B14-5407657BE74A}"/>
              </a:ext>
            </a:extLst>
          </p:cNvPr>
          <p:cNvSpPr/>
          <p:nvPr/>
        </p:nvSpPr>
        <p:spPr>
          <a:xfrm>
            <a:off x="7776979" y="351124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E879CE2-F133-4BFF-9601-0A2DD1C74639}"/>
              </a:ext>
            </a:extLst>
          </p:cNvPr>
          <p:cNvCxnSpPr/>
          <p:nvPr/>
        </p:nvCxnSpPr>
        <p:spPr>
          <a:xfrm>
            <a:off x="1240631" y="3331369"/>
            <a:ext cx="0" cy="2786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8A0AD77C-97F8-4CCF-BB9A-C592E93B1D2D}"/>
              </a:ext>
            </a:extLst>
          </p:cNvPr>
          <p:cNvCxnSpPr/>
          <p:nvPr/>
        </p:nvCxnSpPr>
        <p:spPr>
          <a:xfrm>
            <a:off x="1243013" y="3609975"/>
            <a:ext cx="196929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EBD4C67-2EA1-4620-A9B8-FFBFCA63EDF5}"/>
              </a:ext>
            </a:extLst>
          </p:cNvPr>
          <p:cNvCxnSpPr>
            <a:cxnSpLocks/>
          </p:cNvCxnSpPr>
          <p:nvPr/>
        </p:nvCxnSpPr>
        <p:spPr>
          <a:xfrm>
            <a:off x="3214688" y="3609975"/>
            <a:ext cx="0" cy="29337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22ABD654-DB65-4237-8F6D-E9F37C1EC76A}"/>
              </a:ext>
            </a:extLst>
          </p:cNvPr>
          <p:cNvCxnSpPr>
            <a:cxnSpLocks/>
          </p:cNvCxnSpPr>
          <p:nvPr/>
        </p:nvCxnSpPr>
        <p:spPr>
          <a:xfrm>
            <a:off x="1238250" y="610870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EE13B318-4582-4260-9904-979857EDE38C}"/>
              </a:ext>
            </a:extLst>
          </p:cNvPr>
          <p:cNvCxnSpPr>
            <a:cxnSpLocks/>
          </p:cNvCxnSpPr>
          <p:nvPr/>
        </p:nvCxnSpPr>
        <p:spPr>
          <a:xfrm>
            <a:off x="1231900" y="6543675"/>
            <a:ext cx="19875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FCCBF57-904A-46D1-A636-E0C44B5F9F75}"/>
              </a:ext>
            </a:extLst>
          </p:cNvPr>
          <p:cNvCxnSpPr/>
          <p:nvPr/>
        </p:nvCxnSpPr>
        <p:spPr>
          <a:xfrm flipV="1">
            <a:off x="6487866" y="4376511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A5701775-E89C-41CB-ABC2-49131A2AEA2B}"/>
              </a:ext>
            </a:extLst>
          </p:cNvPr>
          <p:cNvCxnSpPr/>
          <p:nvPr/>
        </p:nvCxnSpPr>
        <p:spPr>
          <a:xfrm flipV="1">
            <a:off x="6494216" y="455113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A9E3CC0-3EAC-45B9-ADF7-764FA8F3343C}"/>
              </a:ext>
            </a:extLst>
          </p:cNvPr>
          <p:cNvCxnSpPr/>
          <p:nvPr/>
        </p:nvCxnSpPr>
        <p:spPr>
          <a:xfrm>
            <a:off x="7810500" y="4371975"/>
            <a:ext cx="0" cy="5937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6AFB2C4A-CD4F-49F9-B545-CA7727C4DE79}"/>
              </a:ext>
            </a:extLst>
          </p:cNvPr>
          <p:cNvCxnSpPr/>
          <p:nvPr/>
        </p:nvCxnSpPr>
        <p:spPr>
          <a:xfrm flipH="1">
            <a:off x="3219450" y="4962525"/>
            <a:ext cx="460057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01D20C29-1607-4DA7-A943-4EE5A2807820}"/>
              </a:ext>
            </a:extLst>
          </p:cNvPr>
          <p:cNvSpPr txBox="1"/>
          <p:nvPr/>
        </p:nvSpPr>
        <p:spPr>
          <a:xfrm>
            <a:off x="6419850" y="41814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CS_2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84271D8-727D-4609-A33B-08B03B7DAEC6}"/>
              </a:ext>
            </a:extLst>
          </p:cNvPr>
          <p:cNvSpPr txBox="1"/>
          <p:nvPr/>
        </p:nvSpPr>
        <p:spPr>
          <a:xfrm>
            <a:off x="6423025" y="4356100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CS_1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073EDD-3A2E-4F81-9BA2-89B6F825C495}"/>
              </a:ext>
            </a:extLst>
          </p:cNvPr>
          <p:cNvSpPr txBox="1"/>
          <p:nvPr/>
        </p:nvSpPr>
        <p:spPr>
          <a:xfrm>
            <a:off x="6413500" y="38385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CS_4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2B6E993-4AD6-4639-89DD-80E8512BDC7C}"/>
              </a:ext>
            </a:extLst>
          </p:cNvPr>
          <p:cNvSpPr txBox="1"/>
          <p:nvPr/>
        </p:nvSpPr>
        <p:spPr>
          <a:xfrm>
            <a:off x="6416675" y="401002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CS_3</a:t>
            </a: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35D36AA-CD6B-423C-B067-09AB4F693B41}"/>
              </a:ext>
            </a:extLst>
          </p:cNvPr>
          <p:cNvSpPr/>
          <p:nvPr/>
        </p:nvSpPr>
        <p:spPr>
          <a:xfrm>
            <a:off x="3182754" y="49272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2548431E-722F-4B34-A5DA-8C19E460FB0C}"/>
              </a:ext>
            </a:extLst>
          </p:cNvPr>
          <p:cNvSpPr/>
          <p:nvPr/>
        </p:nvSpPr>
        <p:spPr>
          <a:xfrm>
            <a:off x="3983648" y="41025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94AC9039-321B-4F21-829C-F6CC00C3625B}"/>
              </a:ext>
            </a:extLst>
          </p:cNvPr>
          <p:cNvSpPr/>
          <p:nvPr/>
        </p:nvSpPr>
        <p:spPr>
          <a:xfrm>
            <a:off x="3980473" y="39628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C7866240-3D76-4D95-BD07-9CBB8520815C}"/>
              </a:ext>
            </a:extLst>
          </p:cNvPr>
          <p:cNvSpPr/>
          <p:nvPr/>
        </p:nvSpPr>
        <p:spPr>
          <a:xfrm>
            <a:off x="3974123" y="3813663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D19C890-B442-4857-9AA8-F84CF8F98009}"/>
              </a:ext>
            </a:extLst>
          </p:cNvPr>
          <p:cNvCxnSpPr>
            <a:cxnSpLocks/>
          </p:cNvCxnSpPr>
          <p:nvPr/>
        </p:nvCxnSpPr>
        <p:spPr>
          <a:xfrm flipH="1">
            <a:off x="3213100" y="416945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88EC82B-0160-4493-B382-5E3B52B215FD}"/>
              </a:ext>
            </a:extLst>
          </p:cNvPr>
          <p:cNvCxnSpPr>
            <a:cxnSpLocks/>
          </p:cNvCxnSpPr>
          <p:nvPr/>
        </p:nvCxnSpPr>
        <p:spPr>
          <a:xfrm flipH="1">
            <a:off x="3219450" y="402340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5B07F234-96BA-43D1-BFDE-0C8811A21B40}"/>
              </a:ext>
            </a:extLst>
          </p:cNvPr>
          <p:cNvCxnSpPr>
            <a:cxnSpLocks/>
          </p:cNvCxnSpPr>
          <p:nvPr/>
        </p:nvCxnSpPr>
        <p:spPr>
          <a:xfrm flipH="1">
            <a:off x="3216275" y="3880532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E5D0F85F-F89C-4A0F-81EE-9331EF28E35E}"/>
              </a:ext>
            </a:extLst>
          </p:cNvPr>
          <p:cNvSpPr txBox="1"/>
          <p:nvPr/>
        </p:nvSpPr>
        <p:spPr>
          <a:xfrm>
            <a:off x="3306695" y="3969331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SCK_1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356B58D-EC19-46E1-AF55-65D812B6FF31}"/>
              </a:ext>
            </a:extLst>
          </p:cNvPr>
          <p:cNvSpPr txBox="1"/>
          <p:nvPr/>
        </p:nvSpPr>
        <p:spPr>
          <a:xfrm>
            <a:off x="3298691" y="382010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MISO_1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0D0E02FA-B1F3-4109-A436-3840948E9A59}"/>
              </a:ext>
            </a:extLst>
          </p:cNvPr>
          <p:cNvSpPr txBox="1"/>
          <p:nvPr/>
        </p:nvSpPr>
        <p:spPr>
          <a:xfrm>
            <a:off x="3300927" y="36762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MOSI_1</a:t>
            </a: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5E99FB4-433F-4503-AB33-B190E37246B9}"/>
              </a:ext>
            </a:extLst>
          </p:cNvPr>
          <p:cNvCxnSpPr/>
          <p:nvPr/>
        </p:nvCxnSpPr>
        <p:spPr>
          <a:xfrm flipV="1">
            <a:off x="3206750" y="1301750"/>
            <a:ext cx="0" cy="23272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4247B0A-112C-493E-A354-9BA18935B54F}"/>
              </a:ext>
            </a:extLst>
          </p:cNvPr>
          <p:cNvCxnSpPr>
            <a:cxnSpLocks/>
          </p:cNvCxnSpPr>
          <p:nvPr/>
        </p:nvCxnSpPr>
        <p:spPr>
          <a:xfrm>
            <a:off x="3216275" y="1308100"/>
            <a:ext cx="57033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273D919E-7555-4283-9F28-2D6B44C418B5}"/>
              </a:ext>
            </a:extLst>
          </p:cNvPr>
          <p:cNvSpPr/>
          <p:nvPr/>
        </p:nvSpPr>
        <p:spPr>
          <a:xfrm>
            <a:off x="3182754" y="35810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3CAC1A3-D794-475A-955D-2F37F4EAD4F4}"/>
              </a:ext>
            </a:extLst>
          </p:cNvPr>
          <p:cNvSpPr/>
          <p:nvPr/>
        </p:nvSpPr>
        <p:spPr>
          <a:xfrm>
            <a:off x="7773804" y="1279219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517F588E-97E2-4D44-B63F-D0E72A7054F6}"/>
              </a:ext>
            </a:extLst>
          </p:cNvPr>
          <p:cNvCxnSpPr/>
          <p:nvPr/>
        </p:nvCxnSpPr>
        <p:spPr>
          <a:xfrm flipV="1">
            <a:off x="10756900" y="367347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EB9CCC8C-CDDA-4702-889A-78DD4BB33469}"/>
              </a:ext>
            </a:extLst>
          </p:cNvPr>
          <p:cNvCxnSpPr/>
          <p:nvPr/>
        </p:nvCxnSpPr>
        <p:spPr>
          <a:xfrm flipV="1">
            <a:off x="10626725" y="367982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3BB108F-11BB-4CAE-9BA7-954050CDF30F}"/>
              </a:ext>
            </a:extLst>
          </p:cNvPr>
          <p:cNvCxnSpPr/>
          <p:nvPr/>
        </p:nvCxnSpPr>
        <p:spPr>
          <a:xfrm flipV="1">
            <a:off x="10502900" y="3676650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5D23DCB4-603A-4D75-A0C6-74D1D4E3452F}"/>
              </a:ext>
            </a:extLst>
          </p:cNvPr>
          <p:cNvCxnSpPr/>
          <p:nvPr/>
        </p:nvCxnSpPr>
        <p:spPr>
          <a:xfrm>
            <a:off x="10786382" y="58147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4F0E7FB-A16B-492B-A1E4-A7BB6F817851}"/>
              </a:ext>
            </a:extLst>
          </p:cNvPr>
          <p:cNvCxnSpPr/>
          <p:nvPr/>
        </p:nvCxnSpPr>
        <p:spPr>
          <a:xfrm>
            <a:off x="10653032" y="584654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02617F3-F941-48AE-AD93-1C01A9A85BBC}"/>
              </a:ext>
            </a:extLst>
          </p:cNvPr>
          <p:cNvCxnSpPr/>
          <p:nvPr/>
        </p:nvCxnSpPr>
        <p:spPr>
          <a:xfrm>
            <a:off x="10519682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3B1C4A7-AAF3-4F79-9C10-2B2AA59BBBAC}"/>
              </a:ext>
            </a:extLst>
          </p:cNvPr>
          <p:cNvCxnSpPr>
            <a:cxnSpLocks/>
          </p:cNvCxnSpPr>
          <p:nvPr/>
        </p:nvCxnSpPr>
        <p:spPr>
          <a:xfrm>
            <a:off x="1368425" y="611187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9936F59-FF91-4D9D-A833-25ECDC577954}"/>
              </a:ext>
            </a:extLst>
          </p:cNvPr>
          <p:cNvCxnSpPr>
            <a:cxnSpLocks/>
          </p:cNvCxnSpPr>
          <p:nvPr/>
        </p:nvCxnSpPr>
        <p:spPr>
          <a:xfrm>
            <a:off x="1504950" y="611505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0CE35E8-568E-4B53-963D-5696668D0713}"/>
              </a:ext>
            </a:extLst>
          </p:cNvPr>
          <p:cNvCxnSpPr>
            <a:cxnSpLocks/>
          </p:cNvCxnSpPr>
          <p:nvPr/>
        </p:nvCxnSpPr>
        <p:spPr>
          <a:xfrm>
            <a:off x="1628775" y="611822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0E8E0245-644A-4FC5-8E1A-23D0D98D8EE6}"/>
              </a:ext>
            </a:extLst>
          </p:cNvPr>
          <p:cNvCxnSpPr/>
          <p:nvPr/>
        </p:nvCxnSpPr>
        <p:spPr>
          <a:xfrm flipV="1">
            <a:off x="11020425" y="3757613"/>
            <a:ext cx="0" cy="41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7EBB478-CADB-4B6A-AC2B-5F3598E4CB5A}"/>
              </a:ext>
            </a:extLst>
          </p:cNvPr>
          <p:cNvCxnSpPr>
            <a:cxnSpLocks/>
          </p:cNvCxnSpPr>
          <p:nvPr/>
        </p:nvCxnSpPr>
        <p:spPr>
          <a:xfrm flipH="1">
            <a:off x="9601200" y="3757613"/>
            <a:ext cx="14144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D22E0AA4-075B-47C5-90FB-C98FE86FF94B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3752850"/>
            <a:ext cx="18414" cy="9758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8A230A44-CCF0-48F1-A980-DE68D17CD751}"/>
              </a:ext>
            </a:extLst>
          </p:cNvPr>
          <p:cNvCxnSpPr>
            <a:cxnSpLocks/>
          </p:cNvCxnSpPr>
          <p:nvPr/>
        </p:nvCxnSpPr>
        <p:spPr>
          <a:xfrm flipH="1" flipV="1">
            <a:off x="11053763" y="747713"/>
            <a:ext cx="1" cy="4524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C87557C8-C73D-4670-80E7-F0D84DEF1DCA}"/>
              </a:ext>
            </a:extLst>
          </p:cNvPr>
          <p:cNvCxnSpPr/>
          <p:nvPr/>
        </p:nvCxnSpPr>
        <p:spPr>
          <a:xfrm flipH="1">
            <a:off x="9539288" y="747713"/>
            <a:ext cx="15192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53EE4760-ADCB-41CD-88BA-2E292F6645EE}"/>
              </a:ext>
            </a:extLst>
          </p:cNvPr>
          <p:cNvCxnSpPr>
            <a:cxnSpLocks/>
          </p:cNvCxnSpPr>
          <p:nvPr/>
        </p:nvCxnSpPr>
        <p:spPr>
          <a:xfrm>
            <a:off x="9544050" y="742950"/>
            <a:ext cx="0" cy="11858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53CBFE86-DAAC-4A4D-B56F-94B4EBB5081C}"/>
              </a:ext>
            </a:extLst>
          </p:cNvPr>
          <p:cNvCxnSpPr/>
          <p:nvPr/>
        </p:nvCxnSpPr>
        <p:spPr>
          <a:xfrm>
            <a:off x="1107396" y="6101443"/>
            <a:ext cx="0" cy="3095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028890A-232F-4D62-9069-51F48A48929E}"/>
              </a:ext>
            </a:extLst>
          </p:cNvPr>
          <p:cNvCxnSpPr>
            <a:cxnSpLocks/>
          </p:cNvCxnSpPr>
          <p:nvPr/>
        </p:nvCxnSpPr>
        <p:spPr>
          <a:xfrm>
            <a:off x="1101271" y="6410325"/>
            <a:ext cx="146571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33443990-D436-4697-A583-1221D268F45F}"/>
              </a:ext>
            </a:extLst>
          </p:cNvPr>
          <p:cNvCxnSpPr>
            <a:cxnSpLocks/>
          </p:cNvCxnSpPr>
          <p:nvPr/>
        </p:nvCxnSpPr>
        <p:spPr>
          <a:xfrm>
            <a:off x="2557463" y="5334000"/>
            <a:ext cx="0" cy="1066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6EAA714-CCCF-4AFF-A7B7-4D267F660481}"/>
              </a:ext>
            </a:extLst>
          </p:cNvPr>
          <p:cNvCxnSpPr>
            <a:cxnSpLocks/>
          </p:cNvCxnSpPr>
          <p:nvPr/>
        </p:nvCxnSpPr>
        <p:spPr>
          <a:xfrm flipH="1">
            <a:off x="1114426" y="3276600"/>
            <a:ext cx="1" cy="1905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F1BD850-AD44-4786-BF01-192CBDBF009A}"/>
              </a:ext>
            </a:extLst>
          </p:cNvPr>
          <p:cNvCxnSpPr/>
          <p:nvPr/>
        </p:nvCxnSpPr>
        <p:spPr>
          <a:xfrm>
            <a:off x="1104900" y="3467100"/>
            <a:ext cx="14811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6B2A0AE0-CCEE-4C2F-9CF0-A9D7C4945E35}"/>
              </a:ext>
            </a:extLst>
          </p:cNvPr>
          <p:cNvCxnSpPr/>
          <p:nvPr/>
        </p:nvCxnSpPr>
        <p:spPr>
          <a:xfrm flipV="1">
            <a:off x="2581275" y="2609850"/>
            <a:ext cx="0" cy="857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F59FF9D0-9CE3-422B-BB12-4FC1B217D0FD}"/>
              </a:ext>
            </a:extLst>
          </p:cNvPr>
          <p:cNvCxnSpPr/>
          <p:nvPr/>
        </p:nvCxnSpPr>
        <p:spPr>
          <a:xfrm>
            <a:off x="8391525" y="336232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9" name="Oval 438">
            <a:extLst>
              <a:ext uri="{FF2B5EF4-FFF2-40B4-BE49-F238E27FC236}">
                <a16:creationId xmlns:a16="http://schemas.microsoft.com/office/drawing/2014/main" id="{13B597F8-190B-4F54-9364-7BC746C50B5E}"/>
              </a:ext>
            </a:extLst>
          </p:cNvPr>
          <p:cNvSpPr/>
          <p:nvPr/>
        </p:nvSpPr>
        <p:spPr>
          <a:xfrm>
            <a:off x="8324851" y="3324225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589ECBA8-FC13-4EF6-9252-5DCFE4A0E3D8}"/>
              </a:ext>
            </a:extLst>
          </p:cNvPr>
          <p:cNvSpPr/>
          <p:nvPr/>
        </p:nvSpPr>
        <p:spPr>
          <a:xfrm>
            <a:off x="8329614" y="317658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AAFA0FA0-631F-435D-8AEA-7BF44F4B3727}"/>
              </a:ext>
            </a:extLst>
          </p:cNvPr>
          <p:cNvSpPr/>
          <p:nvPr/>
        </p:nvSpPr>
        <p:spPr>
          <a:xfrm>
            <a:off x="8334376" y="3028950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CF0D8847-9BB9-4290-A1DE-715ACB76FCF4}"/>
              </a:ext>
            </a:extLst>
          </p:cNvPr>
          <p:cNvSpPr/>
          <p:nvPr/>
        </p:nvSpPr>
        <p:spPr>
          <a:xfrm>
            <a:off x="8320089" y="289083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FC74CC93-AB54-47B6-ADE8-DC79FE0FB991}"/>
              </a:ext>
            </a:extLst>
          </p:cNvPr>
          <p:cNvCxnSpPr/>
          <p:nvPr/>
        </p:nvCxnSpPr>
        <p:spPr>
          <a:xfrm>
            <a:off x="8386763" y="3219450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FC0538E-80A2-4585-A09D-788EF34885DE}"/>
              </a:ext>
            </a:extLst>
          </p:cNvPr>
          <p:cNvCxnSpPr/>
          <p:nvPr/>
        </p:nvCxnSpPr>
        <p:spPr>
          <a:xfrm>
            <a:off x="8377237" y="30765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32E41C26-9A87-42B5-B3C4-ECE9A6F07C63}"/>
              </a:ext>
            </a:extLst>
          </p:cNvPr>
          <p:cNvCxnSpPr/>
          <p:nvPr/>
        </p:nvCxnSpPr>
        <p:spPr>
          <a:xfrm>
            <a:off x="8377237" y="29241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503FF184-7E08-458B-83FC-97F0B7ED3627}"/>
              </a:ext>
            </a:extLst>
          </p:cNvPr>
          <p:cNvSpPr txBox="1"/>
          <p:nvPr/>
        </p:nvSpPr>
        <p:spPr>
          <a:xfrm>
            <a:off x="8455025" y="27146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AN_1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D5E79BB5-20A8-4AA3-9639-14061D3926C0}"/>
              </a:ext>
            </a:extLst>
          </p:cNvPr>
          <p:cNvSpPr txBox="1"/>
          <p:nvPr/>
        </p:nvSpPr>
        <p:spPr>
          <a:xfrm>
            <a:off x="8461375" y="287655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AN_2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38E2CC2-6B42-4E6F-B480-4C0ACDF496F1}"/>
              </a:ext>
            </a:extLst>
          </p:cNvPr>
          <p:cNvSpPr txBox="1"/>
          <p:nvPr/>
        </p:nvSpPr>
        <p:spPr>
          <a:xfrm>
            <a:off x="8461375" y="302260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AN_3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186FDBB9-9699-47A6-A2FF-4F3FF78D20CF}"/>
              </a:ext>
            </a:extLst>
          </p:cNvPr>
          <p:cNvSpPr txBox="1"/>
          <p:nvPr/>
        </p:nvSpPr>
        <p:spPr>
          <a:xfrm>
            <a:off x="8464550" y="31591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AN_4</a:t>
            </a:r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486AE5E-5A0C-42AA-9057-1594548FD5CF}"/>
              </a:ext>
            </a:extLst>
          </p:cNvPr>
          <p:cNvCxnSpPr>
            <a:cxnSpLocks/>
          </p:cNvCxnSpPr>
          <p:nvPr/>
        </p:nvCxnSpPr>
        <p:spPr>
          <a:xfrm>
            <a:off x="9086850" y="1025525"/>
            <a:ext cx="31750" cy="284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35A17E04-BC31-4C85-8160-6DCB51FA4867}"/>
              </a:ext>
            </a:extLst>
          </p:cNvPr>
          <p:cNvCxnSpPr/>
          <p:nvPr/>
        </p:nvCxnSpPr>
        <p:spPr>
          <a:xfrm flipV="1">
            <a:off x="11147425" y="3867150"/>
            <a:ext cx="0" cy="30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05EB94D6-8375-4317-BA58-0A579A2D0919}"/>
              </a:ext>
            </a:extLst>
          </p:cNvPr>
          <p:cNvCxnSpPr/>
          <p:nvPr/>
        </p:nvCxnSpPr>
        <p:spPr>
          <a:xfrm flipH="1">
            <a:off x="9121775" y="3867150"/>
            <a:ext cx="20288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78A10398-D0DF-4A9D-9860-53617E7363C6}"/>
              </a:ext>
            </a:extLst>
          </p:cNvPr>
          <p:cNvCxnSpPr/>
          <p:nvPr/>
        </p:nvCxnSpPr>
        <p:spPr>
          <a:xfrm flipV="1">
            <a:off x="11191875" y="889000"/>
            <a:ext cx="0" cy="2635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E455E6A8-A02E-4499-9F9E-063646DFAEF9}"/>
              </a:ext>
            </a:extLst>
          </p:cNvPr>
          <p:cNvCxnSpPr/>
          <p:nvPr/>
        </p:nvCxnSpPr>
        <p:spPr>
          <a:xfrm flipV="1">
            <a:off x="11192933" y="660400"/>
            <a:ext cx="0" cy="2455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2CEB462-797C-4805-AC21-58C7582947E4}"/>
              </a:ext>
            </a:extLst>
          </p:cNvPr>
          <p:cNvCxnSpPr>
            <a:cxnSpLocks/>
          </p:cNvCxnSpPr>
          <p:nvPr/>
        </p:nvCxnSpPr>
        <p:spPr>
          <a:xfrm flipH="1">
            <a:off x="9083386" y="661035"/>
            <a:ext cx="2112299" cy="17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1D0B16BC-B1AE-449E-B652-A6D5AD4E7E4E}"/>
              </a:ext>
            </a:extLst>
          </p:cNvPr>
          <p:cNvCxnSpPr>
            <a:cxnSpLocks/>
          </p:cNvCxnSpPr>
          <p:nvPr/>
        </p:nvCxnSpPr>
        <p:spPr>
          <a:xfrm>
            <a:off x="9086850" y="668482"/>
            <a:ext cx="0" cy="3659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B7ADAE17-8112-4D9D-AACA-376E9EF84C6A}"/>
              </a:ext>
            </a:extLst>
          </p:cNvPr>
          <p:cNvCxnSpPr/>
          <p:nvPr/>
        </p:nvCxnSpPr>
        <p:spPr>
          <a:xfrm>
            <a:off x="979170" y="3467100"/>
            <a:ext cx="0" cy="1981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BDD889D1-1F9C-4C2F-86BE-71E560290155}"/>
              </a:ext>
            </a:extLst>
          </p:cNvPr>
          <p:cNvCxnSpPr/>
          <p:nvPr/>
        </p:nvCxnSpPr>
        <p:spPr>
          <a:xfrm>
            <a:off x="971550" y="3657600"/>
            <a:ext cx="212217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DE22CF7E-9776-42F4-986E-983D98E7BC6A}"/>
              </a:ext>
            </a:extLst>
          </p:cNvPr>
          <p:cNvCxnSpPr>
            <a:cxnSpLocks/>
          </p:cNvCxnSpPr>
          <p:nvPr/>
        </p:nvCxnSpPr>
        <p:spPr>
          <a:xfrm flipV="1">
            <a:off x="3084368" y="1592582"/>
            <a:ext cx="13162" cy="20684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9F9DA4E6-3AA1-4742-BDFA-661A7DB3EB9E}"/>
              </a:ext>
            </a:extLst>
          </p:cNvPr>
          <p:cNvCxnSpPr/>
          <p:nvPr/>
        </p:nvCxnSpPr>
        <p:spPr>
          <a:xfrm flipV="1">
            <a:off x="3089910" y="1554480"/>
            <a:ext cx="6012180" cy="3429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D8D7608F-C27E-4C94-82F0-798718B1D4A1}"/>
              </a:ext>
            </a:extLst>
          </p:cNvPr>
          <p:cNvCxnSpPr/>
          <p:nvPr/>
        </p:nvCxnSpPr>
        <p:spPr>
          <a:xfrm>
            <a:off x="3089564" y="3657600"/>
            <a:ext cx="0" cy="297872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02D713D-D507-4FFA-9378-9B659046AB6B}"/>
              </a:ext>
            </a:extLst>
          </p:cNvPr>
          <p:cNvCxnSpPr/>
          <p:nvPr/>
        </p:nvCxnSpPr>
        <p:spPr>
          <a:xfrm>
            <a:off x="978694" y="6117431"/>
            <a:ext cx="0" cy="51911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CF499A46-5B8C-44AB-A314-0FEE16E32970}"/>
              </a:ext>
            </a:extLst>
          </p:cNvPr>
          <p:cNvCxnSpPr>
            <a:cxnSpLocks/>
          </p:cNvCxnSpPr>
          <p:nvPr/>
        </p:nvCxnSpPr>
        <p:spPr>
          <a:xfrm>
            <a:off x="968488" y="6626225"/>
            <a:ext cx="212169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4" name="Oval 503">
            <a:extLst>
              <a:ext uri="{FF2B5EF4-FFF2-40B4-BE49-F238E27FC236}">
                <a16:creationId xmlns:a16="http://schemas.microsoft.com/office/drawing/2014/main" id="{FF3D0288-3BC5-402E-8EAD-DFEA6297E6EA}"/>
              </a:ext>
            </a:extLst>
          </p:cNvPr>
          <p:cNvSpPr/>
          <p:nvPr/>
        </p:nvSpPr>
        <p:spPr>
          <a:xfrm>
            <a:off x="3061855" y="364201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6EE48CD-B5E3-4128-AFE3-96DC246F2E16}"/>
              </a:ext>
            </a:extLst>
          </p:cNvPr>
          <p:cNvCxnSpPr>
            <a:cxnSpLocks/>
          </p:cNvCxnSpPr>
          <p:nvPr/>
        </p:nvCxnSpPr>
        <p:spPr>
          <a:xfrm>
            <a:off x="4152900" y="3972791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66C1423B-6ABB-43B3-AC68-4A9EDB51517B}"/>
              </a:ext>
            </a:extLst>
          </p:cNvPr>
          <p:cNvCxnSpPr/>
          <p:nvPr/>
        </p:nvCxnSpPr>
        <p:spPr>
          <a:xfrm>
            <a:off x="4142509" y="3834246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D8344897-B5C8-421F-9C35-0391486CD826}"/>
              </a:ext>
            </a:extLst>
          </p:cNvPr>
          <p:cNvCxnSpPr/>
          <p:nvPr/>
        </p:nvCxnSpPr>
        <p:spPr>
          <a:xfrm>
            <a:off x="4135582" y="3685309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4303F11F-ECC7-46AC-B434-02CD46AB996D}"/>
              </a:ext>
            </a:extLst>
          </p:cNvPr>
          <p:cNvSpPr/>
          <p:nvPr/>
        </p:nvSpPr>
        <p:spPr>
          <a:xfrm>
            <a:off x="4125190" y="3674919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A64F8E54-4F41-4A9A-9ED1-B7A7EE1A7DD9}"/>
              </a:ext>
            </a:extLst>
          </p:cNvPr>
          <p:cNvSpPr/>
          <p:nvPr/>
        </p:nvSpPr>
        <p:spPr>
          <a:xfrm>
            <a:off x="4125190" y="3806538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6919860E-1911-4A10-AD94-A5A2F6CF7C9A}"/>
              </a:ext>
            </a:extLst>
          </p:cNvPr>
          <p:cNvSpPr/>
          <p:nvPr/>
        </p:nvSpPr>
        <p:spPr>
          <a:xfrm>
            <a:off x="4125190" y="3962401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3104B9-C917-46B3-BE10-F2FBDFFAA6CC}"/>
              </a:ext>
            </a:extLst>
          </p:cNvPr>
          <p:cNvCxnSpPr>
            <a:cxnSpLocks/>
          </p:cNvCxnSpPr>
          <p:nvPr/>
        </p:nvCxnSpPr>
        <p:spPr>
          <a:xfrm>
            <a:off x="4772891" y="3678382"/>
            <a:ext cx="0" cy="13612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C6D322FA-E2E0-473C-BFB5-5CA3E41DC3C9}"/>
              </a:ext>
            </a:extLst>
          </p:cNvPr>
          <p:cNvCxnSpPr/>
          <p:nvPr/>
        </p:nvCxnSpPr>
        <p:spPr>
          <a:xfrm>
            <a:off x="4769427" y="5036127"/>
            <a:ext cx="24176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D363F390-E605-4C76-B0BE-A0E8EBC7E1FB}"/>
              </a:ext>
            </a:extLst>
          </p:cNvPr>
          <p:cNvCxnSpPr/>
          <p:nvPr/>
        </p:nvCxnSpPr>
        <p:spPr>
          <a:xfrm>
            <a:off x="7187045" y="5036127"/>
            <a:ext cx="0" cy="955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DA507146-0F89-4E0C-A47B-F2AFE9D0C166}"/>
              </a:ext>
            </a:extLst>
          </p:cNvPr>
          <p:cNvCxnSpPr/>
          <p:nvPr/>
        </p:nvCxnSpPr>
        <p:spPr>
          <a:xfrm flipH="1">
            <a:off x="6646718" y="5992091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4D8C642-9EA0-4B16-A72F-C2E85BEE82A8}"/>
              </a:ext>
            </a:extLst>
          </p:cNvPr>
          <p:cNvCxnSpPr/>
          <p:nvPr/>
        </p:nvCxnSpPr>
        <p:spPr>
          <a:xfrm flipH="1">
            <a:off x="6646718" y="5708073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B50658DE-575E-46CE-B374-D90003FF450F}"/>
              </a:ext>
            </a:extLst>
          </p:cNvPr>
          <p:cNvCxnSpPr/>
          <p:nvPr/>
        </p:nvCxnSpPr>
        <p:spPr>
          <a:xfrm flipH="1">
            <a:off x="6639791" y="5410200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5D8761DC-D1F1-460B-AA01-3F542CE059A0}"/>
              </a:ext>
            </a:extLst>
          </p:cNvPr>
          <p:cNvCxnSpPr>
            <a:cxnSpLocks/>
          </p:cNvCxnSpPr>
          <p:nvPr/>
        </p:nvCxnSpPr>
        <p:spPr>
          <a:xfrm>
            <a:off x="11016996" y="6239256"/>
            <a:ext cx="0" cy="5303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151A2AE2-2694-4C2E-84C8-8A8CFEB67F56}"/>
              </a:ext>
            </a:extLst>
          </p:cNvPr>
          <p:cNvCxnSpPr>
            <a:cxnSpLocks/>
          </p:cNvCxnSpPr>
          <p:nvPr/>
        </p:nvCxnSpPr>
        <p:spPr>
          <a:xfrm flipH="1">
            <a:off x="3155373" y="6768084"/>
            <a:ext cx="786924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1E35CBF3-557F-48F0-B188-6EECF6FE6E7F}"/>
              </a:ext>
            </a:extLst>
          </p:cNvPr>
          <p:cNvCxnSpPr>
            <a:cxnSpLocks/>
          </p:cNvCxnSpPr>
          <p:nvPr/>
        </p:nvCxnSpPr>
        <p:spPr>
          <a:xfrm flipH="1" flipV="1">
            <a:off x="3124202" y="930276"/>
            <a:ext cx="34923" cy="583882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8A583E8-193B-4AEF-80DE-29373227C617}"/>
              </a:ext>
            </a:extLst>
          </p:cNvPr>
          <p:cNvCxnSpPr>
            <a:cxnSpLocks/>
          </p:cNvCxnSpPr>
          <p:nvPr/>
        </p:nvCxnSpPr>
        <p:spPr>
          <a:xfrm flipH="1">
            <a:off x="1108364" y="936625"/>
            <a:ext cx="2022186" cy="228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560C6550-D39C-4D9D-97E5-2AAB1BA2E13D}"/>
              </a:ext>
            </a:extLst>
          </p:cNvPr>
          <p:cNvCxnSpPr>
            <a:cxnSpLocks/>
          </p:cNvCxnSpPr>
          <p:nvPr/>
        </p:nvCxnSpPr>
        <p:spPr>
          <a:xfrm>
            <a:off x="1113366" y="950961"/>
            <a:ext cx="0" cy="2957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FA4F139-D66F-4FFD-8E8F-ACEE694BBB1E}"/>
              </a:ext>
            </a:extLst>
          </p:cNvPr>
          <p:cNvCxnSpPr>
            <a:cxnSpLocks/>
          </p:cNvCxnSpPr>
          <p:nvPr/>
        </p:nvCxnSpPr>
        <p:spPr>
          <a:xfrm>
            <a:off x="11056145" y="3333751"/>
            <a:ext cx="0" cy="3905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0CAFA51-4876-48BE-9F56-0CD5AC7F712B}"/>
              </a:ext>
            </a:extLst>
          </p:cNvPr>
          <p:cNvCxnSpPr>
            <a:cxnSpLocks/>
          </p:cNvCxnSpPr>
          <p:nvPr/>
        </p:nvCxnSpPr>
        <p:spPr>
          <a:xfrm flipH="1">
            <a:off x="9038167" y="3719513"/>
            <a:ext cx="20227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7902921-4620-4F43-840F-47D59B88F179}"/>
              </a:ext>
            </a:extLst>
          </p:cNvPr>
          <p:cNvCxnSpPr>
            <a:cxnSpLocks/>
          </p:cNvCxnSpPr>
          <p:nvPr/>
        </p:nvCxnSpPr>
        <p:spPr>
          <a:xfrm>
            <a:off x="9029700" y="3708400"/>
            <a:ext cx="0" cy="3063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D2E0FB7A-817B-4F33-893B-3CA93BA441DA}"/>
              </a:ext>
            </a:extLst>
          </p:cNvPr>
          <p:cNvSpPr/>
          <p:nvPr/>
        </p:nvSpPr>
        <p:spPr>
          <a:xfrm>
            <a:off x="9008269" y="6750844"/>
            <a:ext cx="45719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A419C75-B784-498A-8E80-0E0035E41B9A}"/>
              </a:ext>
            </a:extLst>
          </p:cNvPr>
          <p:cNvCxnSpPr/>
          <p:nvPr/>
        </p:nvCxnSpPr>
        <p:spPr>
          <a:xfrm flipV="1">
            <a:off x="1114425" y="3709988"/>
            <a:ext cx="0" cy="3452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F0473D38-5631-4016-AFCE-2299AFF9A8EE}"/>
              </a:ext>
            </a:extLst>
          </p:cNvPr>
          <p:cNvCxnSpPr>
            <a:cxnSpLocks/>
          </p:cNvCxnSpPr>
          <p:nvPr/>
        </p:nvCxnSpPr>
        <p:spPr>
          <a:xfrm>
            <a:off x="1104900" y="3714750"/>
            <a:ext cx="206216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7" name="Oval 566">
            <a:extLst>
              <a:ext uri="{FF2B5EF4-FFF2-40B4-BE49-F238E27FC236}">
                <a16:creationId xmlns:a16="http://schemas.microsoft.com/office/drawing/2014/main" id="{B4EBA3CA-8519-4B4F-88A4-8A9FCA9E47E4}"/>
              </a:ext>
            </a:extLst>
          </p:cNvPr>
          <p:cNvSpPr/>
          <p:nvPr/>
        </p:nvSpPr>
        <p:spPr>
          <a:xfrm>
            <a:off x="3114675" y="3686175"/>
            <a:ext cx="61912" cy="50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50C876C3-DE95-48FF-A2A4-80B34919386D}"/>
              </a:ext>
            </a:extLst>
          </p:cNvPr>
          <p:cNvCxnSpPr/>
          <p:nvPr/>
        </p:nvCxnSpPr>
        <p:spPr>
          <a:xfrm flipH="1">
            <a:off x="6192982" y="2996045"/>
            <a:ext cx="2597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B478CB47-315D-488B-8767-30CB1D152A75}"/>
              </a:ext>
            </a:extLst>
          </p:cNvPr>
          <p:cNvCxnSpPr/>
          <p:nvPr/>
        </p:nvCxnSpPr>
        <p:spPr>
          <a:xfrm>
            <a:off x="6192982" y="2999509"/>
            <a:ext cx="0" cy="7689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02CE1A22-A9A9-40B7-8A5C-78343FE86F79}"/>
              </a:ext>
            </a:extLst>
          </p:cNvPr>
          <p:cNvCxnSpPr/>
          <p:nvPr/>
        </p:nvCxnSpPr>
        <p:spPr>
          <a:xfrm flipH="1">
            <a:off x="4973782" y="2996045"/>
            <a:ext cx="900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8EC786C-6587-4486-B129-22528C93067B}"/>
              </a:ext>
            </a:extLst>
          </p:cNvPr>
          <p:cNvCxnSpPr>
            <a:cxnSpLocks/>
          </p:cNvCxnSpPr>
          <p:nvPr/>
        </p:nvCxnSpPr>
        <p:spPr>
          <a:xfrm flipH="1">
            <a:off x="4987636" y="2992581"/>
            <a:ext cx="1" cy="2462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6A467BA7-040E-4268-A9D0-78B3BA0C94CD}"/>
              </a:ext>
            </a:extLst>
          </p:cNvPr>
          <p:cNvCxnSpPr>
            <a:cxnSpLocks/>
          </p:cNvCxnSpPr>
          <p:nvPr/>
        </p:nvCxnSpPr>
        <p:spPr>
          <a:xfrm>
            <a:off x="6199909" y="3744191"/>
            <a:ext cx="0" cy="1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4ED6D3FE-7408-4B2C-97F2-F121A1923870}"/>
              </a:ext>
            </a:extLst>
          </p:cNvPr>
          <p:cNvCxnSpPr>
            <a:cxnSpLocks/>
          </p:cNvCxnSpPr>
          <p:nvPr/>
        </p:nvCxnSpPr>
        <p:spPr>
          <a:xfrm flipH="1">
            <a:off x="4973781" y="3761509"/>
            <a:ext cx="121600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1B38E925-0119-4C3E-A9FC-69CADD84D4CF}"/>
              </a:ext>
            </a:extLst>
          </p:cNvPr>
          <p:cNvCxnSpPr/>
          <p:nvPr/>
        </p:nvCxnSpPr>
        <p:spPr>
          <a:xfrm>
            <a:off x="4973783" y="5275119"/>
            <a:ext cx="56457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3559CA7F-06A2-4936-8179-91B446BD893F}"/>
              </a:ext>
            </a:extLst>
          </p:cNvPr>
          <p:cNvCxnSpPr>
            <a:cxnSpLocks/>
          </p:cNvCxnSpPr>
          <p:nvPr/>
        </p:nvCxnSpPr>
        <p:spPr>
          <a:xfrm>
            <a:off x="4984172" y="5441372"/>
            <a:ext cx="5784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3A5BB60-C64C-44BA-A033-D811F2E076F7}"/>
              </a:ext>
            </a:extLst>
          </p:cNvPr>
          <p:cNvCxnSpPr>
            <a:cxnSpLocks/>
          </p:cNvCxnSpPr>
          <p:nvPr/>
        </p:nvCxnSpPr>
        <p:spPr>
          <a:xfrm>
            <a:off x="5015345" y="5666509"/>
            <a:ext cx="0" cy="108411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1FFD11CB-4EBD-483E-A135-F575278662A9}"/>
              </a:ext>
            </a:extLst>
          </p:cNvPr>
          <p:cNvCxnSpPr>
            <a:cxnSpLocks/>
          </p:cNvCxnSpPr>
          <p:nvPr/>
        </p:nvCxnSpPr>
        <p:spPr>
          <a:xfrm>
            <a:off x="5018809" y="5680364"/>
            <a:ext cx="52993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08808200-F1D8-4BBD-AA34-C4C96C51F858}"/>
              </a:ext>
            </a:extLst>
          </p:cNvPr>
          <p:cNvCxnSpPr>
            <a:cxnSpLocks/>
          </p:cNvCxnSpPr>
          <p:nvPr/>
        </p:nvCxnSpPr>
        <p:spPr>
          <a:xfrm>
            <a:off x="5018809" y="5902036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2A3E7DC7-2BFE-4319-AE53-CF1C0DC1C070}"/>
              </a:ext>
            </a:extLst>
          </p:cNvPr>
          <p:cNvCxnSpPr>
            <a:cxnSpLocks/>
          </p:cNvCxnSpPr>
          <p:nvPr/>
        </p:nvCxnSpPr>
        <p:spPr>
          <a:xfrm>
            <a:off x="5018809" y="6109854"/>
            <a:ext cx="533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540DD46-3215-4F68-BE3A-969C6998495F}"/>
              </a:ext>
            </a:extLst>
          </p:cNvPr>
          <p:cNvCxnSpPr>
            <a:cxnSpLocks/>
          </p:cNvCxnSpPr>
          <p:nvPr/>
        </p:nvCxnSpPr>
        <p:spPr>
          <a:xfrm>
            <a:off x="5011882" y="6296891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2" name="TextBox 611">
            <a:extLst>
              <a:ext uri="{FF2B5EF4-FFF2-40B4-BE49-F238E27FC236}">
                <a16:creationId xmlns:a16="http://schemas.microsoft.com/office/drawing/2014/main" id="{FBF91540-66AD-4E4C-97E6-B095F3E5C2AE}"/>
              </a:ext>
            </a:extLst>
          </p:cNvPr>
          <p:cNvSpPr txBox="1"/>
          <p:nvPr/>
        </p:nvSpPr>
        <p:spPr>
          <a:xfrm>
            <a:off x="4928755" y="549332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INT_1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64560209-78B5-4846-B2CA-613EC7C48F8E}"/>
              </a:ext>
            </a:extLst>
          </p:cNvPr>
          <p:cNvSpPr txBox="1"/>
          <p:nvPr/>
        </p:nvSpPr>
        <p:spPr>
          <a:xfrm>
            <a:off x="4949536" y="5708072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INT_2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0F48E536-302F-4DA5-B012-D5ED8F98E17D}"/>
              </a:ext>
            </a:extLst>
          </p:cNvPr>
          <p:cNvSpPr txBox="1"/>
          <p:nvPr/>
        </p:nvSpPr>
        <p:spPr>
          <a:xfrm>
            <a:off x="4956464" y="59089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INT_3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0357EE30-734F-44BA-9043-0CCD65337826}"/>
              </a:ext>
            </a:extLst>
          </p:cNvPr>
          <p:cNvSpPr txBox="1"/>
          <p:nvPr/>
        </p:nvSpPr>
        <p:spPr>
          <a:xfrm>
            <a:off x="4956464" y="609253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INT_4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27531BC8-21C4-4AEF-BA62-2BB0497B4950}"/>
              </a:ext>
            </a:extLst>
          </p:cNvPr>
          <p:cNvSpPr txBox="1"/>
          <p:nvPr/>
        </p:nvSpPr>
        <p:spPr>
          <a:xfrm>
            <a:off x="4918365" y="52508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SPI_SC_2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203E1B09-EF74-42A2-8427-BBC8E52045D4}"/>
              </a:ext>
            </a:extLst>
          </p:cNvPr>
          <p:cNvSpPr txBox="1"/>
          <p:nvPr/>
        </p:nvSpPr>
        <p:spPr>
          <a:xfrm>
            <a:off x="4918365" y="50984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SPI_SC_1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A084EDA-CD69-42D3-AC49-B5EC83C58753}"/>
              </a:ext>
            </a:extLst>
          </p:cNvPr>
          <p:cNvSpPr txBox="1"/>
          <p:nvPr/>
        </p:nvSpPr>
        <p:spPr>
          <a:xfrm>
            <a:off x="4196774" y="3779596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ENCO_1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54AC8F05-F296-4F3E-846D-D4462EA35AD9}"/>
              </a:ext>
            </a:extLst>
          </p:cNvPr>
          <p:cNvSpPr txBox="1"/>
          <p:nvPr/>
        </p:nvSpPr>
        <p:spPr>
          <a:xfrm>
            <a:off x="4194465" y="35086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ENCO_3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4363D14B-BA8B-4AE5-ABC8-9653D3567135}"/>
              </a:ext>
            </a:extLst>
          </p:cNvPr>
          <p:cNvSpPr txBox="1"/>
          <p:nvPr/>
        </p:nvSpPr>
        <p:spPr>
          <a:xfrm>
            <a:off x="4180611" y="3643744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ENCO_2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9FCB4505-0888-4D3A-BBAC-BB756D7AC206}"/>
              </a:ext>
            </a:extLst>
          </p:cNvPr>
          <p:cNvSpPr txBox="1"/>
          <p:nvPr/>
        </p:nvSpPr>
        <p:spPr>
          <a:xfrm>
            <a:off x="6625936" y="5219700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PTA14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9B195F7F-690D-47A4-AED6-F3D65D8CAF06}"/>
              </a:ext>
            </a:extLst>
          </p:cNvPr>
          <p:cNvSpPr txBox="1"/>
          <p:nvPr/>
        </p:nvSpPr>
        <p:spPr>
          <a:xfrm>
            <a:off x="6629399" y="5503717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PTA6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EDA3306F-29D2-47A5-84C8-E3A5971F7956}"/>
              </a:ext>
            </a:extLst>
          </p:cNvPr>
          <p:cNvSpPr txBox="1"/>
          <p:nvPr/>
        </p:nvSpPr>
        <p:spPr>
          <a:xfrm>
            <a:off x="6646717" y="5794663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PTA7</a:t>
            </a:r>
          </a:p>
        </p:txBody>
      </p: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3DF1964C-E1D1-4152-B45F-6FE93EC0707E}"/>
              </a:ext>
            </a:extLst>
          </p:cNvPr>
          <p:cNvCxnSpPr>
            <a:cxnSpLocks/>
          </p:cNvCxnSpPr>
          <p:nvPr/>
        </p:nvCxnSpPr>
        <p:spPr>
          <a:xfrm flipH="1">
            <a:off x="2984500" y="4738254"/>
            <a:ext cx="104371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569ABA9-DCD0-43CB-A605-44158B16AEF5}"/>
              </a:ext>
            </a:extLst>
          </p:cNvPr>
          <p:cNvCxnSpPr>
            <a:cxnSpLocks/>
          </p:cNvCxnSpPr>
          <p:nvPr/>
        </p:nvCxnSpPr>
        <p:spPr>
          <a:xfrm flipH="1">
            <a:off x="2997200" y="4571615"/>
            <a:ext cx="102600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86800278-9E9A-4CC5-AB57-EB5EAEB0DF34}"/>
              </a:ext>
            </a:extLst>
          </p:cNvPr>
          <p:cNvCxnSpPr>
            <a:cxnSpLocks/>
          </p:cNvCxnSpPr>
          <p:nvPr/>
        </p:nvCxnSpPr>
        <p:spPr>
          <a:xfrm>
            <a:off x="9199418" y="3467100"/>
            <a:ext cx="0" cy="32554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E6B5D71B-A626-481A-9378-CFE50AE6850A}"/>
              </a:ext>
            </a:extLst>
          </p:cNvPr>
          <p:cNvCxnSpPr>
            <a:cxnSpLocks/>
          </p:cNvCxnSpPr>
          <p:nvPr/>
        </p:nvCxnSpPr>
        <p:spPr>
          <a:xfrm flipH="1" flipV="1">
            <a:off x="2980266" y="6726766"/>
            <a:ext cx="6231467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89585168-1DFA-4ABD-890E-AD023C55DB3B}"/>
              </a:ext>
            </a:extLst>
          </p:cNvPr>
          <p:cNvCxnSpPr>
            <a:cxnSpLocks/>
          </p:cNvCxnSpPr>
          <p:nvPr/>
        </p:nvCxnSpPr>
        <p:spPr>
          <a:xfrm flipV="1">
            <a:off x="2988733" y="1143000"/>
            <a:ext cx="0" cy="55753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D94F5F29-3199-43BD-8CD7-0009BDDD0450}"/>
              </a:ext>
            </a:extLst>
          </p:cNvPr>
          <p:cNvCxnSpPr>
            <a:cxnSpLocks/>
          </p:cNvCxnSpPr>
          <p:nvPr/>
        </p:nvCxnSpPr>
        <p:spPr>
          <a:xfrm flipH="1">
            <a:off x="1502833" y="1156855"/>
            <a:ext cx="149667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13F3C7A9-450B-4137-922E-494FD2AE8FB0}"/>
              </a:ext>
            </a:extLst>
          </p:cNvPr>
          <p:cNvCxnSpPr/>
          <p:nvPr/>
        </p:nvCxnSpPr>
        <p:spPr>
          <a:xfrm>
            <a:off x="1490134" y="3983567"/>
            <a:ext cx="14986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AC83DA47-886A-48CF-9BBF-F1ADCC779D57}"/>
              </a:ext>
            </a:extLst>
          </p:cNvPr>
          <p:cNvCxnSpPr>
            <a:cxnSpLocks/>
          </p:cNvCxnSpPr>
          <p:nvPr/>
        </p:nvCxnSpPr>
        <p:spPr>
          <a:xfrm flipH="1" flipV="1">
            <a:off x="9199033" y="3467100"/>
            <a:ext cx="1462810" cy="42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E617232B-E386-4A0D-96FF-0A26C0C4321D}"/>
              </a:ext>
            </a:extLst>
          </p:cNvPr>
          <p:cNvCxnSpPr>
            <a:cxnSpLocks/>
          </p:cNvCxnSpPr>
          <p:nvPr/>
        </p:nvCxnSpPr>
        <p:spPr>
          <a:xfrm flipH="1">
            <a:off x="9203267" y="6300354"/>
            <a:ext cx="1428943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9" name="Oval 658">
            <a:extLst>
              <a:ext uri="{FF2B5EF4-FFF2-40B4-BE49-F238E27FC236}">
                <a16:creationId xmlns:a16="http://schemas.microsoft.com/office/drawing/2014/main" id="{EC535457-3380-4FEF-9D4F-C4D2BA8FA27D}"/>
              </a:ext>
            </a:extLst>
          </p:cNvPr>
          <p:cNvSpPr/>
          <p:nvPr/>
        </p:nvSpPr>
        <p:spPr>
          <a:xfrm rot="10549325">
            <a:off x="9000068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4E5DB5DA-B024-44E6-A327-5D81458773CE}"/>
              </a:ext>
            </a:extLst>
          </p:cNvPr>
          <p:cNvSpPr/>
          <p:nvPr/>
        </p:nvSpPr>
        <p:spPr>
          <a:xfrm rot="10549325">
            <a:off x="4991102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49ABB083-84A3-44CD-8AAF-049C2C828CDA}"/>
              </a:ext>
            </a:extLst>
          </p:cNvPr>
          <p:cNvCxnSpPr/>
          <p:nvPr/>
        </p:nvCxnSpPr>
        <p:spPr>
          <a:xfrm flipV="1">
            <a:off x="8906933" y="584200"/>
            <a:ext cx="0" cy="7154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E04874DA-5BD5-45A2-B411-0221127ECD20}"/>
              </a:ext>
            </a:extLst>
          </p:cNvPr>
          <p:cNvSpPr txBox="1"/>
          <p:nvPr/>
        </p:nvSpPr>
        <p:spPr>
          <a:xfrm>
            <a:off x="3314698" y="4550833"/>
            <a:ext cx="367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SCL</a:t>
            </a: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72E83FB5-D1E1-4452-A06A-333075B97293}"/>
              </a:ext>
            </a:extLst>
          </p:cNvPr>
          <p:cNvSpPr txBox="1"/>
          <p:nvPr/>
        </p:nvSpPr>
        <p:spPr>
          <a:xfrm>
            <a:off x="3318934" y="4377266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SDA</a:t>
            </a:r>
          </a:p>
        </p:txBody>
      </p:sp>
      <p:pic>
        <p:nvPicPr>
          <p:cNvPr id="676" name="Picture 675">
            <a:extLst>
              <a:ext uri="{FF2B5EF4-FFF2-40B4-BE49-F238E27FC236}">
                <a16:creationId xmlns:a16="http://schemas.microsoft.com/office/drawing/2014/main" id="{B7D76499-9BD6-4B7B-BE90-B15BB35CB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6800" y="5177367"/>
            <a:ext cx="170920" cy="287041"/>
          </a:xfrm>
          <a:prstGeom prst="rect">
            <a:avLst/>
          </a:prstGeom>
        </p:spPr>
      </p:pic>
      <p:pic>
        <p:nvPicPr>
          <p:cNvPr id="678" name="Picture 677">
            <a:extLst>
              <a:ext uri="{FF2B5EF4-FFF2-40B4-BE49-F238E27FC236}">
                <a16:creationId xmlns:a16="http://schemas.microsoft.com/office/drawing/2014/main" id="{1BDB2729-0304-40DC-AA8C-3DAAF75902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381" y="5018616"/>
            <a:ext cx="170920" cy="287041"/>
          </a:xfrm>
          <a:prstGeom prst="rect">
            <a:avLst/>
          </a:prstGeom>
        </p:spPr>
      </p:pic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AE69DE4D-1E07-4723-8CD5-26B7C2FC9C79}"/>
              </a:ext>
            </a:extLst>
          </p:cNvPr>
          <p:cNvCxnSpPr>
            <a:cxnSpLocks/>
            <a:stCxn id="676" idx="0"/>
          </p:cNvCxnSpPr>
          <p:nvPr/>
        </p:nvCxnSpPr>
        <p:spPr>
          <a:xfrm flipV="1">
            <a:off x="3692260" y="4732867"/>
            <a:ext cx="4763" cy="4445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AAE465CB-496F-4CBB-8B95-BA33E157325A}"/>
              </a:ext>
            </a:extLst>
          </p:cNvPr>
          <p:cNvCxnSpPr>
            <a:cxnSpLocks/>
            <a:stCxn id="678" idx="0"/>
          </p:cNvCxnSpPr>
          <p:nvPr/>
        </p:nvCxnSpPr>
        <p:spPr>
          <a:xfrm flipV="1">
            <a:off x="3838841" y="4559300"/>
            <a:ext cx="0" cy="45931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0A37692F-D8D3-4513-A969-0C8D8260993E}"/>
              </a:ext>
            </a:extLst>
          </p:cNvPr>
          <p:cNvSpPr txBox="1"/>
          <p:nvPr/>
        </p:nvSpPr>
        <p:spPr>
          <a:xfrm>
            <a:off x="3820582" y="5086349"/>
            <a:ext cx="336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R1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145918A9-382B-486F-A56C-A1B228ECEE4E}"/>
              </a:ext>
            </a:extLst>
          </p:cNvPr>
          <p:cNvSpPr txBox="1"/>
          <p:nvPr/>
        </p:nvSpPr>
        <p:spPr>
          <a:xfrm>
            <a:off x="3661833" y="5242984"/>
            <a:ext cx="309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R2</a:t>
            </a:r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D5BD44C5-B4F5-4F31-BD69-2D352B9C833D}"/>
              </a:ext>
            </a:extLst>
          </p:cNvPr>
          <p:cNvSpPr/>
          <p:nvPr/>
        </p:nvSpPr>
        <p:spPr>
          <a:xfrm>
            <a:off x="3982590" y="4689962"/>
            <a:ext cx="76200" cy="82062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3FA4881A-4757-4355-BA8B-02143CAEA99F}"/>
              </a:ext>
            </a:extLst>
          </p:cNvPr>
          <p:cNvSpPr/>
          <p:nvPr/>
        </p:nvSpPr>
        <p:spPr>
          <a:xfrm>
            <a:off x="2959099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D68737C7-8B3E-42DF-A6D6-D2C4EFFA0D4B}"/>
              </a:ext>
            </a:extLst>
          </p:cNvPr>
          <p:cNvSpPr/>
          <p:nvPr/>
        </p:nvSpPr>
        <p:spPr>
          <a:xfrm>
            <a:off x="2950632" y="45423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437729D4-B66B-4277-A685-39B86D557341}"/>
              </a:ext>
            </a:extLst>
          </p:cNvPr>
          <p:cNvSpPr/>
          <p:nvPr/>
        </p:nvSpPr>
        <p:spPr>
          <a:xfrm>
            <a:off x="3979332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D0B7B07-3C62-427A-B73F-491D09F87AF3}"/>
              </a:ext>
            </a:extLst>
          </p:cNvPr>
          <p:cNvSpPr/>
          <p:nvPr/>
        </p:nvSpPr>
        <p:spPr>
          <a:xfrm>
            <a:off x="3983566" y="4559301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6784FE34-D2B3-4A9E-BBF5-579AFDA55E43}"/>
              </a:ext>
            </a:extLst>
          </p:cNvPr>
          <p:cNvCxnSpPr>
            <a:cxnSpLocks/>
          </p:cNvCxnSpPr>
          <p:nvPr/>
        </p:nvCxnSpPr>
        <p:spPr>
          <a:xfrm>
            <a:off x="3037114" y="887186"/>
            <a:ext cx="0" cy="5793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2" name="Straight Connector 711">
            <a:extLst>
              <a:ext uri="{FF2B5EF4-FFF2-40B4-BE49-F238E27FC236}">
                <a16:creationId xmlns:a16="http://schemas.microsoft.com/office/drawing/2014/main" id="{3951400A-BD1C-46E4-9653-FA6D6EAAAC5C}"/>
              </a:ext>
            </a:extLst>
          </p:cNvPr>
          <p:cNvCxnSpPr>
            <a:cxnSpLocks/>
          </p:cNvCxnSpPr>
          <p:nvPr/>
        </p:nvCxnSpPr>
        <p:spPr>
          <a:xfrm>
            <a:off x="3048000" y="6689271"/>
            <a:ext cx="62565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5" name="Straight Connector 714">
            <a:extLst>
              <a:ext uri="{FF2B5EF4-FFF2-40B4-BE49-F238E27FC236}">
                <a16:creationId xmlns:a16="http://schemas.microsoft.com/office/drawing/2014/main" id="{0B14AB0C-B8CC-4EF8-8BA6-D88381386496}"/>
              </a:ext>
            </a:extLst>
          </p:cNvPr>
          <p:cNvCxnSpPr>
            <a:cxnSpLocks/>
          </p:cNvCxnSpPr>
          <p:nvPr/>
        </p:nvCxnSpPr>
        <p:spPr>
          <a:xfrm flipH="1" flipV="1">
            <a:off x="9261022" y="3518807"/>
            <a:ext cx="21771" cy="31677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0" name="Straight Connector 719">
            <a:extLst>
              <a:ext uri="{FF2B5EF4-FFF2-40B4-BE49-F238E27FC236}">
                <a16:creationId xmlns:a16="http://schemas.microsoft.com/office/drawing/2014/main" id="{70A661EB-5153-4E75-A98D-D307D5877D0B}"/>
              </a:ext>
            </a:extLst>
          </p:cNvPr>
          <p:cNvCxnSpPr/>
          <p:nvPr/>
        </p:nvCxnSpPr>
        <p:spPr>
          <a:xfrm>
            <a:off x="9252857" y="3526971"/>
            <a:ext cx="1951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2" name="Straight Connector 721">
            <a:extLst>
              <a:ext uri="{FF2B5EF4-FFF2-40B4-BE49-F238E27FC236}">
                <a16:creationId xmlns:a16="http://schemas.microsoft.com/office/drawing/2014/main" id="{61BA35AE-11DD-4072-B834-0A7927CE3A78}"/>
              </a:ext>
            </a:extLst>
          </p:cNvPr>
          <p:cNvCxnSpPr/>
          <p:nvPr/>
        </p:nvCxnSpPr>
        <p:spPr>
          <a:xfrm>
            <a:off x="11190514" y="3418114"/>
            <a:ext cx="0" cy="1088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6" name="Connector: Elbow 725">
            <a:extLst>
              <a:ext uri="{FF2B5EF4-FFF2-40B4-BE49-F238E27FC236}">
                <a16:creationId xmlns:a16="http://schemas.microsoft.com/office/drawing/2014/main" id="{5A3BB61C-CFAD-4854-8B19-8474F7662523}"/>
              </a:ext>
            </a:extLst>
          </p:cNvPr>
          <p:cNvCxnSpPr/>
          <p:nvPr/>
        </p:nvCxnSpPr>
        <p:spPr>
          <a:xfrm flipV="1">
            <a:off x="976993" y="3861707"/>
            <a:ext cx="2062843" cy="274864"/>
          </a:xfrm>
          <a:prstGeom prst="bentConnector3">
            <a:avLst>
              <a:gd name="adj1" fmla="val -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0" name="Connector: Elbow 729">
            <a:extLst>
              <a:ext uri="{FF2B5EF4-FFF2-40B4-BE49-F238E27FC236}">
                <a16:creationId xmlns:a16="http://schemas.microsoft.com/office/drawing/2014/main" id="{2CA79CB5-467E-4A4A-B256-9788CA6DEC9D}"/>
              </a:ext>
            </a:extLst>
          </p:cNvPr>
          <p:cNvCxnSpPr/>
          <p:nvPr/>
        </p:nvCxnSpPr>
        <p:spPr>
          <a:xfrm flipV="1">
            <a:off x="982436" y="881743"/>
            <a:ext cx="2057400" cy="405493"/>
          </a:xfrm>
          <a:prstGeom prst="bentConnector3">
            <a:avLst>
              <a:gd name="adj1" fmla="val 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2" name="Oval 731">
            <a:extLst>
              <a:ext uri="{FF2B5EF4-FFF2-40B4-BE49-F238E27FC236}">
                <a16:creationId xmlns:a16="http://schemas.microsoft.com/office/drawing/2014/main" id="{282CD531-868A-4574-AE42-C78F73126EDA}"/>
              </a:ext>
            </a:extLst>
          </p:cNvPr>
          <p:cNvSpPr/>
          <p:nvPr/>
        </p:nvSpPr>
        <p:spPr>
          <a:xfrm>
            <a:off x="3970020" y="315849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4925567B-BA74-4823-B2BE-B49148A9E34F}"/>
              </a:ext>
            </a:extLst>
          </p:cNvPr>
          <p:cNvSpPr/>
          <p:nvPr/>
        </p:nvSpPr>
        <p:spPr>
          <a:xfrm>
            <a:off x="3973830" y="30175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797384C9-FFDA-41A7-BAE1-DF909DD9CF77}"/>
              </a:ext>
            </a:extLst>
          </p:cNvPr>
          <p:cNvSpPr/>
          <p:nvPr/>
        </p:nvSpPr>
        <p:spPr>
          <a:xfrm>
            <a:off x="3973830" y="28651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3C8B6F4D-849C-410D-A83D-82D51C782066}"/>
              </a:ext>
            </a:extLst>
          </p:cNvPr>
          <p:cNvSpPr/>
          <p:nvPr/>
        </p:nvSpPr>
        <p:spPr>
          <a:xfrm>
            <a:off x="3977640" y="273177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DAE66EC7-E2B9-4C15-9BA0-49552B36F9C4}"/>
              </a:ext>
            </a:extLst>
          </p:cNvPr>
          <p:cNvSpPr/>
          <p:nvPr/>
        </p:nvSpPr>
        <p:spPr>
          <a:xfrm>
            <a:off x="3018367" y="287570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167A07F5-990D-45C3-9596-FF75301DD955}"/>
              </a:ext>
            </a:extLst>
          </p:cNvPr>
          <p:cNvCxnSpPr>
            <a:cxnSpLocks/>
          </p:cNvCxnSpPr>
          <p:nvPr/>
        </p:nvCxnSpPr>
        <p:spPr>
          <a:xfrm flipH="1" flipV="1">
            <a:off x="3055621" y="32004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40258D29-6FAD-4200-BED8-CBC5D7ECE1D7}"/>
              </a:ext>
            </a:extLst>
          </p:cNvPr>
          <p:cNvCxnSpPr>
            <a:cxnSpLocks/>
          </p:cNvCxnSpPr>
          <p:nvPr/>
        </p:nvCxnSpPr>
        <p:spPr>
          <a:xfrm flipH="1" flipV="1">
            <a:off x="3048001" y="306197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414E6421-1E32-432A-87B2-1B6CBE65656D}"/>
              </a:ext>
            </a:extLst>
          </p:cNvPr>
          <p:cNvCxnSpPr>
            <a:cxnSpLocks/>
          </p:cNvCxnSpPr>
          <p:nvPr/>
        </p:nvCxnSpPr>
        <p:spPr>
          <a:xfrm flipH="1" flipV="1">
            <a:off x="3044191" y="289941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FA4FCB7-403F-47FA-B28A-EEE219D2435B}"/>
              </a:ext>
            </a:extLst>
          </p:cNvPr>
          <p:cNvCxnSpPr>
            <a:cxnSpLocks/>
          </p:cNvCxnSpPr>
          <p:nvPr/>
        </p:nvCxnSpPr>
        <p:spPr>
          <a:xfrm flipH="1" flipV="1">
            <a:off x="3028951" y="27432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7" name="Oval 746">
            <a:extLst>
              <a:ext uri="{FF2B5EF4-FFF2-40B4-BE49-F238E27FC236}">
                <a16:creationId xmlns:a16="http://schemas.microsoft.com/office/drawing/2014/main" id="{1E120F7E-293A-46C1-BEA0-32368C683E4A}"/>
              </a:ext>
            </a:extLst>
          </p:cNvPr>
          <p:cNvSpPr/>
          <p:nvPr/>
        </p:nvSpPr>
        <p:spPr>
          <a:xfrm>
            <a:off x="3018367" y="318262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5AC58233-BF52-4206-98CF-473EC1396A30}"/>
              </a:ext>
            </a:extLst>
          </p:cNvPr>
          <p:cNvSpPr/>
          <p:nvPr/>
        </p:nvSpPr>
        <p:spPr>
          <a:xfrm>
            <a:off x="3007784" y="30429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DEF7DAC0-2857-49C6-8E0D-51D252E7E3DB}"/>
              </a:ext>
            </a:extLst>
          </p:cNvPr>
          <p:cNvSpPr/>
          <p:nvPr/>
        </p:nvSpPr>
        <p:spPr>
          <a:xfrm>
            <a:off x="3007784" y="271907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146DD674-80EB-4D1D-876B-A71691C5668C}"/>
              </a:ext>
            </a:extLst>
          </p:cNvPr>
          <p:cNvSpPr txBox="1"/>
          <p:nvPr/>
        </p:nvSpPr>
        <p:spPr>
          <a:xfrm>
            <a:off x="3240617" y="2686050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PWM_2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0E8102A0-6344-4D66-895B-0AD53D09B926}"/>
              </a:ext>
            </a:extLst>
          </p:cNvPr>
          <p:cNvSpPr txBox="1"/>
          <p:nvPr/>
        </p:nvSpPr>
        <p:spPr>
          <a:xfrm>
            <a:off x="3236384" y="2853267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PWM_3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61521B55-3C14-42E1-84C6-F3CD9493B2B7}"/>
              </a:ext>
            </a:extLst>
          </p:cNvPr>
          <p:cNvSpPr txBox="1"/>
          <p:nvPr/>
        </p:nvSpPr>
        <p:spPr>
          <a:xfrm>
            <a:off x="3246968" y="2531534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PWM_1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887F9FBB-5140-4988-B501-67BEB8D79315}"/>
              </a:ext>
            </a:extLst>
          </p:cNvPr>
          <p:cNvSpPr txBox="1"/>
          <p:nvPr/>
        </p:nvSpPr>
        <p:spPr>
          <a:xfrm>
            <a:off x="3230034" y="2999318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PWM_4</a:t>
            </a: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9DD3963A-9BCB-4E32-A28B-24A4C21F6EEE}"/>
              </a:ext>
            </a:extLst>
          </p:cNvPr>
          <p:cNvSpPr txBox="1"/>
          <p:nvPr/>
        </p:nvSpPr>
        <p:spPr>
          <a:xfrm>
            <a:off x="5928360" y="133350"/>
            <a:ext cx="864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Britannic Bold" panose="020B0903060703020204" pitchFamily="34" charset="0"/>
              </a:rPr>
              <a:t>SPI</a:t>
            </a:r>
          </a:p>
          <a:p>
            <a:r>
              <a:rPr lang="en-US" sz="800">
                <a:latin typeface="Britannic Bold" panose="020B0903060703020204" pitchFamily="34" charset="0"/>
              </a:rPr>
              <a:t>SPI TO UART</a:t>
            </a:r>
          </a:p>
          <a:p>
            <a:r>
              <a:rPr lang="en-US" sz="800">
                <a:latin typeface="Britannic Bold" panose="020B0903060703020204" pitchFamily="34" charset="0"/>
              </a:rPr>
              <a:t>I2C</a:t>
            </a:r>
          </a:p>
          <a:p>
            <a:r>
              <a:rPr lang="en-US" sz="800">
                <a:latin typeface="Britannic Bold" panose="020B0903060703020204" pitchFamily="34" charset="0"/>
              </a:rPr>
              <a:t>PWM</a:t>
            </a:r>
          </a:p>
          <a:p>
            <a:r>
              <a:rPr lang="en-US" sz="800">
                <a:latin typeface="Britannic Bold" panose="020B0903060703020204" pitchFamily="34" charset="0"/>
              </a:rPr>
              <a:t>ANALOG </a:t>
            </a:r>
          </a:p>
          <a:p>
            <a:r>
              <a:rPr lang="en-US" sz="800">
                <a:latin typeface="Britannic Bold" panose="020B0903060703020204" pitchFamily="34" charset="0"/>
              </a:rPr>
              <a:t>INTERRUPTER </a:t>
            </a:r>
          </a:p>
          <a:p>
            <a:r>
              <a:rPr lang="en-US" sz="800">
                <a:latin typeface="Britannic Bold" panose="020B0903060703020204" pitchFamily="34" charset="0"/>
              </a:rPr>
              <a:t>RESET</a:t>
            </a:r>
          </a:p>
        </p:txBody>
      </p: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7B9E64CB-A95C-4527-A192-A5CC1983CC7C}"/>
              </a:ext>
            </a:extLst>
          </p:cNvPr>
          <p:cNvCxnSpPr/>
          <p:nvPr/>
        </p:nvCxnSpPr>
        <p:spPr>
          <a:xfrm>
            <a:off x="5905500" y="12192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C95907B6-14DA-4BD8-9AA1-B6D304CDD955}"/>
              </a:ext>
            </a:extLst>
          </p:cNvPr>
          <p:cNvCxnSpPr>
            <a:cxnSpLocks/>
          </p:cNvCxnSpPr>
          <p:nvPr/>
        </p:nvCxnSpPr>
        <p:spPr>
          <a:xfrm flipH="1">
            <a:off x="5897880" y="1116330"/>
            <a:ext cx="12992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7F8DD3AA-2E29-4CDF-8025-4D7C9D65A92A}"/>
              </a:ext>
            </a:extLst>
          </p:cNvPr>
          <p:cNvCxnSpPr/>
          <p:nvPr/>
        </p:nvCxnSpPr>
        <p:spPr>
          <a:xfrm>
            <a:off x="7231380" y="13716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8A243F00-180F-4907-B9C2-ADDD43E93B60}"/>
              </a:ext>
            </a:extLst>
          </p:cNvPr>
          <p:cNvCxnSpPr>
            <a:cxnSpLocks/>
          </p:cNvCxnSpPr>
          <p:nvPr/>
        </p:nvCxnSpPr>
        <p:spPr>
          <a:xfrm>
            <a:off x="5905500" y="121920"/>
            <a:ext cx="13373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1CC69812-73CA-4D53-B598-C8FFEA19D580}"/>
              </a:ext>
            </a:extLst>
          </p:cNvPr>
          <p:cNvCxnSpPr/>
          <p:nvPr/>
        </p:nvCxnSpPr>
        <p:spPr>
          <a:xfrm>
            <a:off x="6221730" y="236220"/>
            <a:ext cx="8953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9BEDF9EA-5AF0-4B6F-B546-D9F79E26A5BB}"/>
              </a:ext>
            </a:extLst>
          </p:cNvPr>
          <p:cNvCxnSpPr>
            <a:cxnSpLocks/>
          </p:cNvCxnSpPr>
          <p:nvPr/>
        </p:nvCxnSpPr>
        <p:spPr>
          <a:xfrm>
            <a:off x="6595110" y="373380"/>
            <a:ext cx="52197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748C9693-651B-469F-8F13-F4954C6F07CB}"/>
              </a:ext>
            </a:extLst>
          </p:cNvPr>
          <p:cNvCxnSpPr/>
          <p:nvPr/>
        </p:nvCxnSpPr>
        <p:spPr>
          <a:xfrm>
            <a:off x="6214110" y="506730"/>
            <a:ext cx="88392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05C2E376-DCDD-4A20-8A45-CAE344EA5AEF}"/>
              </a:ext>
            </a:extLst>
          </p:cNvPr>
          <p:cNvCxnSpPr>
            <a:cxnSpLocks/>
          </p:cNvCxnSpPr>
          <p:nvPr/>
        </p:nvCxnSpPr>
        <p:spPr>
          <a:xfrm>
            <a:off x="6278880" y="613410"/>
            <a:ext cx="822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E39BB5C9-0DF5-427B-B6E7-4A8875E3A60D}"/>
              </a:ext>
            </a:extLst>
          </p:cNvPr>
          <p:cNvCxnSpPr>
            <a:cxnSpLocks/>
          </p:cNvCxnSpPr>
          <p:nvPr/>
        </p:nvCxnSpPr>
        <p:spPr>
          <a:xfrm>
            <a:off x="6408420" y="735330"/>
            <a:ext cx="6934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DA2FB4E-2C8B-4444-91F9-8C2908C83B1E}"/>
              </a:ext>
            </a:extLst>
          </p:cNvPr>
          <p:cNvCxnSpPr>
            <a:cxnSpLocks/>
          </p:cNvCxnSpPr>
          <p:nvPr/>
        </p:nvCxnSpPr>
        <p:spPr>
          <a:xfrm>
            <a:off x="6667500" y="864870"/>
            <a:ext cx="44577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EE445E4E-FA46-450E-B3F1-B545C2CDCE2C}"/>
              </a:ext>
            </a:extLst>
          </p:cNvPr>
          <p:cNvCxnSpPr>
            <a:cxnSpLocks/>
          </p:cNvCxnSpPr>
          <p:nvPr/>
        </p:nvCxnSpPr>
        <p:spPr>
          <a:xfrm>
            <a:off x="6366510" y="971550"/>
            <a:ext cx="7467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D4F253-037A-44BC-B066-AD414200B23B}"/>
              </a:ext>
            </a:extLst>
          </p:cNvPr>
          <p:cNvCxnSpPr/>
          <p:nvPr/>
        </p:nvCxnSpPr>
        <p:spPr>
          <a:xfrm>
            <a:off x="8348382" y="404308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7" name="Straight Connector 816">
            <a:extLst>
              <a:ext uri="{FF2B5EF4-FFF2-40B4-BE49-F238E27FC236}">
                <a16:creationId xmlns:a16="http://schemas.microsoft.com/office/drawing/2014/main" id="{76490457-E9FC-40AD-AAA6-AFEB22E27424}"/>
              </a:ext>
            </a:extLst>
          </p:cNvPr>
          <p:cNvCxnSpPr/>
          <p:nvPr/>
        </p:nvCxnSpPr>
        <p:spPr>
          <a:xfrm>
            <a:off x="8357347" y="4182035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B06420FA-3A58-4FAF-AEDA-D6313FD44235}"/>
              </a:ext>
            </a:extLst>
          </p:cNvPr>
          <p:cNvCxnSpPr/>
          <p:nvPr/>
        </p:nvCxnSpPr>
        <p:spPr>
          <a:xfrm>
            <a:off x="8352864" y="432771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9" name="TextBox 818">
            <a:extLst>
              <a:ext uri="{FF2B5EF4-FFF2-40B4-BE49-F238E27FC236}">
                <a16:creationId xmlns:a16="http://schemas.microsoft.com/office/drawing/2014/main" id="{81753D22-2A3F-4F50-A105-E1FD93F93D85}"/>
              </a:ext>
            </a:extLst>
          </p:cNvPr>
          <p:cNvSpPr txBox="1"/>
          <p:nvPr/>
        </p:nvSpPr>
        <p:spPr>
          <a:xfrm>
            <a:off x="8379758" y="3852581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8B2485CD-EF22-45E5-8BA0-5A7C2C2930BD}"/>
              </a:ext>
            </a:extLst>
          </p:cNvPr>
          <p:cNvSpPr txBox="1"/>
          <p:nvPr/>
        </p:nvSpPr>
        <p:spPr>
          <a:xfrm>
            <a:off x="8381999" y="3993776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v5v</a:t>
            </a: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7275B687-2EF1-4C31-92F0-524BBF9CD11E}"/>
              </a:ext>
            </a:extLst>
          </p:cNvPr>
          <p:cNvSpPr txBox="1"/>
          <p:nvPr/>
        </p:nvSpPr>
        <p:spPr>
          <a:xfrm>
            <a:off x="8384240" y="4141694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v3v</a:t>
            </a:r>
          </a:p>
        </p:txBody>
      </p:sp>
    </p:spTree>
    <p:extLst>
      <p:ext uri="{BB962C8B-B14F-4D97-AF65-F5344CB8AC3E}">
        <p14:creationId xmlns:p14="http://schemas.microsoft.com/office/powerpoint/2010/main" val="25469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Roles &amp; Responsibilities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96F213-8BCB-40BA-ABDF-BA9720B35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06289"/>
              </p:ext>
            </p:extLst>
          </p:nvPr>
        </p:nvGraphicFramePr>
        <p:xfrm>
          <a:off x="234468" y="3893065"/>
          <a:ext cx="3700308" cy="225987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700308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Activity and resource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Managing 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Full Implementation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Stretch Goal – Website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51569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Stretch Goal – Full Website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993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5319C36-77F9-4BAE-8FC0-B31105CC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96965"/>
              </p:ext>
            </p:extLst>
          </p:nvPr>
        </p:nvGraphicFramePr>
        <p:xfrm>
          <a:off x="4196701" y="3906859"/>
          <a:ext cx="3597893" cy="225963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97893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357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PCB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43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Code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506164"/>
                  </a:ext>
                </a:extLst>
              </a:tr>
              <a:tr h="3754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Full Click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444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Senior Design Presentation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  <a:tr h="62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Stretch Goal – Website Design</a:t>
                      </a:r>
                    </a:p>
                    <a:p>
                      <a:pPr algn="ctr">
                        <a:buNone/>
                      </a:pPr>
                      <a:endParaRPr lang="en-US" b="1" i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95542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64061EFF-09E1-4B7B-AAB7-AC1F208221E0}"/>
              </a:ext>
            </a:extLst>
          </p:cNvPr>
          <p:cNvSpPr txBox="1">
            <a:spLocks/>
          </p:cNvSpPr>
          <p:nvPr/>
        </p:nvSpPr>
        <p:spPr>
          <a:xfrm>
            <a:off x="4653409" y="1696104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Dylan Dean</a:t>
            </a: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Software Engineering</a:t>
            </a:r>
            <a:endParaRPr lang="en-US" sz="2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8BEFED8-5780-4D0C-87D2-E78A2E4A48F4}"/>
              </a:ext>
            </a:extLst>
          </p:cNvPr>
          <p:cNvSpPr txBox="1">
            <a:spLocks/>
          </p:cNvSpPr>
          <p:nvPr/>
        </p:nvSpPr>
        <p:spPr>
          <a:xfrm>
            <a:off x="742384" y="1685817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Alfonso de la Morena</a:t>
            </a: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Project </a:t>
            </a:r>
            <a:endParaRPr lang="en-US" sz="2800">
              <a:solidFill>
                <a:schemeClr val="bg1"/>
              </a:solidFill>
              <a:cs typeface="Calibri Light"/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Manager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1A731AD-7311-4697-B4E7-697E970BD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87931"/>
              </p:ext>
            </p:extLst>
          </p:nvPr>
        </p:nvGraphicFramePr>
        <p:xfrm>
          <a:off x="8056519" y="3888195"/>
          <a:ext cx="3700308" cy="225962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700308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4514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PCB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5001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Full PCB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564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Full Click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23712"/>
                  </a:ext>
                </a:extLst>
              </a:tr>
              <a:tr h="743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Senior Design Poster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A0190E34-56FF-4BEE-9D9F-6E53946E18BA}"/>
              </a:ext>
            </a:extLst>
          </p:cNvPr>
          <p:cNvSpPr txBox="1">
            <a:spLocks/>
          </p:cNvSpPr>
          <p:nvPr/>
        </p:nvSpPr>
        <p:spPr>
          <a:xfrm>
            <a:off x="8564434" y="1701344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Mohamed </a:t>
            </a:r>
            <a:r>
              <a:rPr lang="en-US" sz="2800" err="1">
                <a:solidFill>
                  <a:schemeClr val="bg1"/>
                </a:solidFill>
              </a:rPr>
              <a:t>Sghari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Hardware Engineering</a:t>
            </a:r>
            <a:endParaRPr lang="en-US" sz="28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221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FBDD3-1DAC-4B12-BA26-528381D0A90A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D8EB4-58AB-4E58-8DAC-872D5D014F06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3760EF1-15B6-44C3-8FD8-4B61362E7046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Hardware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EA4F05-50AA-4389-B36B-4ADE0A7DFA03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78247E-3CF2-4DB9-B95C-5B5FB91475C7}"/>
              </a:ext>
            </a:extLst>
          </p:cNvPr>
          <p:cNvSpPr txBox="1">
            <a:spLocks/>
          </p:cNvSpPr>
          <p:nvPr/>
        </p:nvSpPr>
        <p:spPr>
          <a:xfrm>
            <a:off x="8188355" y="1711862"/>
            <a:ext cx="4121367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Software (Stretch)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E7A562-60EB-4D85-8BD9-14EDA6DB6B49}"/>
              </a:ext>
            </a:extLst>
          </p:cNvPr>
          <p:cNvSpPr txBox="1">
            <a:spLocks/>
          </p:cNvSpPr>
          <p:nvPr/>
        </p:nvSpPr>
        <p:spPr>
          <a:xfrm>
            <a:off x="666219" y="2759216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Test Points on PCB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EE35C9-081B-494E-A67E-1E52D19ABC0C}"/>
              </a:ext>
            </a:extLst>
          </p:cNvPr>
          <p:cNvSpPr txBox="1">
            <a:spLocks/>
          </p:cNvSpPr>
          <p:nvPr/>
        </p:nvSpPr>
        <p:spPr>
          <a:xfrm>
            <a:off x="666220" y="36331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10 Clicks must be functional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C9A9345-F2E9-4F34-8BF4-86E2BE70B917}"/>
              </a:ext>
            </a:extLst>
          </p:cNvPr>
          <p:cNvSpPr txBox="1">
            <a:spLocks/>
          </p:cNvSpPr>
          <p:nvPr/>
        </p:nvSpPr>
        <p:spPr>
          <a:xfrm>
            <a:off x="594807" y="4580750"/>
            <a:ext cx="3205500" cy="1367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4 Sockets on PCB tested with all 5 interfaces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4E73D54-A353-4D39-AB30-8456CD5702B0}"/>
              </a:ext>
            </a:extLst>
          </p:cNvPr>
          <p:cNvSpPr txBox="1">
            <a:spLocks/>
          </p:cNvSpPr>
          <p:nvPr/>
        </p:nvSpPr>
        <p:spPr>
          <a:xfrm>
            <a:off x="4675884" y="2939158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Transfer readings all 10 Clicks to text file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F74B08-B30E-405F-A370-B6C3F005FB26}"/>
              </a:ext>
            </a:extLst>
          </p:cNvPr>
          <p:cNvSpPr txBox="1">
            <a:spLocks/>
          </p:cNvSpPr>
          <p:nvPr/>
        </p:nvSpPr>
        <p:spPr>
          <a:xfrm>
            <a:off x="4672434" y="4542616"/>
            <a:ext cx="3062673" cy="1443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Invalid reading from any Click recognized and properly handled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0E59A90-ABA5-413B-8793-998399454B04}"/>
              </a:ext>
            </a:extLst>
          </p:cNvPr>
          <p:cNvSpPr txBox="1">
            <a:spLocks/>
          </p:cNvSpPr>
          <p:nvPr/>
        </p:nvSpPr>
        <p:spPr>
          <a:xfrm>
            <a:off x="8641604" y="3102860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Website must update data periodically from source file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F138807-71FB-41FC-9C9F-6E90ABC1F00B}"/>
              </a:ext>
            </a:extLst>
          </p:cNvPr>
          <p:cNvSpPr txBox="1">
            <a:spLocks/>
          </p:cNvSpPr>
          <p:nvPr/>
        </p:nvSpPr>
        <p:spPr>
          <a:xfrm>
            <a:off x="8641604" y="4720170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Must be accessible for IE, Firefox, Chrome and Safari</a:t>
            </a:r>
          </a:p>
        </p:txBody>
      </p:sp>
    </p:spTree>
    <p:extLst>
      <p:ext uri="{BB962C8B-B14F-4D97-AF65-F5344CB8AC3E}">
        <p14:creationId xmlns:p14="http://schemas.microsoft.com/office/powerpoint/2010/main" val="262711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Project-Specific Milestones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601880"/>
              </p:ext>
            </p:extLst>
          </p:nvPr>
        </p:nvGraphicFramePr>
        <p:xfrm>
          <a:off x="607495" y="1373484"/>
          <a:ext cx="10565234" cy="538628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809305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844002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25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Projected Team Milestones</a:t>
                      </a:r>
                    </a:p>
                  </a:txBody>
                  <a:tcPr marL="84362" marR="84362" marT="42181" marB="42181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Completion Date</a:t>
                      </a:r>
                    </a:p>
                  </a:txBody>
                  <a:tcPr marL="84362" marR="84362" marT="42181" marB="4218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Person Responsible</a:t>
                      </a:r>
                    </a:p>
                  </a:txBody>
                  <a:tcPr marL="84362" marR="84362" marT="42181" marB="42181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 for PCB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11/01/18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Draft Poster for Review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11/12/18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PCB Ordered and Tested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12/30/18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Cycle Design for PCB in Case of Errors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Code to Translate Click Readings to Output File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Output File for all 10 Clicks tested with Data Analytics Platform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– Website HTML and CSS Code Written and Tested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52441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PCB Components Test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44467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Click Functionality Test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2857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Code to Translate Click Readings to Output File Tested and Approved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3/3/19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41723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Functionality Test Between PCB and Click Code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3/3/19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12452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Implementation of Data with Analytics Platform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4217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- Website JavaScript and Tableau Data Analytics Implemented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3273"/>
                  </a:ext>
                </a:extLst>
              </a:tr>
              <a:tr h="198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- Website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4/16/19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83606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Project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5911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Final Poster Submitted and Printed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74576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Final Presentation Prepared and Approved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13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51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89B5CD-7367-4DBA-9E7F-71120BA00A10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9262CD-3084-44EE-90F1-8704422EEDAB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09F68-ECD2-4560-9A6D-52074407C919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PCB Design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A040AB-08C1-4ABD-BE17-3D91F8AB90EC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Interface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7D0F63-9856-4F42-9B81-37915B8B6480}"/>
              </a:ext>
            </a:extLst>
          </p:cNvPr>
          <p:cNvSpPr txBox="1">
            <a:spLocks/>
          </p:cNvSpPr>
          <p:nvPr/>
        </p:nvSpPr>
        <p:spPr>
          <a:xfrm>
            <a:off x="8285169" y="1737972"/>
            <a:ext cx="3897122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Implementation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B00C16-DEAD-42A0-B323-A817CFF5823D}"/>
              </a:ext>
            </a:extLst>
          </p:cNvPr>
          <p:cNvSpPr txBox="1">
            <a:spLocks/>
          </p:cNvSpPr>
          <p:nvPr/>
        </p:nvSpPr>
        <p:spPr>
          <a:xfrm>
            <a:off x="737636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December 2018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80C198B-279E-4058-91B9-43395BD9F7E7}"/>
              </a:ext>
            </a:extLst>
          </p:cNvPr>
          <p:cNvSpPr txBox="1">
            <a:spLocks/>
          </p:cNvSpPr>
          <p:nvPr/>
        </p:nvSpPr>
        <p:spPr>
          <a:xfrm>
            <a:off x="4539845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March 2019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EE580E9-9D97-4F8E-8BF3-5CC39483897D}"/>
              </a:ext>
            </a:extLst>
          </p:cNvPr>
          <p:cNvSpPr txBox="1">
            <a:spLocks/>
          </p:cNvSpPr>
          <p:nvPr/>
        </p:nvSpPr>
        <p:spPr>
          <a:xfrm>
            <a:off x="8702393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April 2019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2B7A2D-1CFC-4856-91DF-C3CD2C37BFEB}"/>
              </a:ext>
            </a:extLst>
          </p:cNvPr>
          <p:cNvSpPr txBox="1">
            <a:spLocks/>
          </p:cNvSpPr>
          <p:nvPr/>
        </p:nvSpPr>
        <p:spPr>
          <a:xfrm>
            <a:off x="751449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Connection between 1 KL46Z and 4 </a:t>
            </a:r>
            <a:r>
              <a:rPr lang="en-US" sz="2800" err="1">
                <a:solidFill>
                  <a:schemeClr val="bg1"/>
                </a:solidFill>
              </a:rPr>
              <a:t>MikroBUS</a:t>
            </a:r>
            <a:r>
              <a:rPr lang="en-US" sz="2800">
                <a:solidFill>
                  <a:schemeClr val="bg1"/>
                </a:solidFill>
              </a:rPr>
              <a:t> standard sockets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93705D-1262-4C87-83AD-AE565105DE8B}"/>
              </a:ext>
            </a:extLst>
          </p:cNvPr>
          <p:cNvSpPr txBox="1">
            <a:spLocks/>
          </p:cNvSpPr>
          <p:nvPr/>
        </p:nvSpPr>
        <p:spPr>
          <a:xfrm>
            <a:off x="4539845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Code for 10 (selected) Click Boards to transmit information via the KL46Z to a text file (formatted)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F993AA-DC0C-4F8C-8CD5-113493FF381A}"/>
              </a:ext>
            </a:extLst>
          </p:cNvPr>
          <p:cNvSpPr txBox="1">
            <a:spLocks/>
          </p:cNvSpPr>
          <p:nvPr/>
        </p:nvSpPr>
        <p:spPr>
          <a:xfrm>
            <a:off x="8702393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of data analytics to display information from text file demonstrating real world application</a:t>
            </a:r>
          </a:p>
        </p:txBody>
      </p:sp>
    </p:spTree>
    <p:extLst>
      <p:ext uri="{BB962C8B-B14F-4D97-AF65-F5344CB8AC3E}">
        <p14:creationId xmlns:p14="http://schemas.microsoft.com/office/powerpoint/2010/main" val="18264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0466-EFC1-4A39-9F98-AC92789C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/>
              <a:t>End of Presentation</a:t>
            </a:r>
            <a:endParaRPr lang="en-US" sz="6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1968-726A-40D1-B1FF-43AD4CC9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7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From this point on following slides are all tentative or to be used in case a relevant question is asked.</a:t>
            </a:r>
          </a:p>
        </p:txBody>
      </p:sp>
    </p:spTree>
    <p:extLst>
      <p:ext uri="{BB962C8B-B14F-4D97-AF65-F5344CB8AC3E}">
        <p14:creationId xmlns:p14="http://schemas.microsoft.com/office/powerpoint/2010/main" val="156848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3EA1EE-F25C-4030-95D4-E0B80EAD2FFF}"/>
              </a:ext>
            </a:extLst>
          </p:cNvPr>
          <p:cNvSpPr/>
          <p:nvPr/>
        </p:nvSpPr>
        <p:spPr>
          <a:xfrm>
            <a:off x="0" y="0"/>
            <a:ext cx="5731301" cy="6858000"/>
          </a:xfrm>
          <a:prstGeom prst="rect">
            <a:avLst/>
          </a:prstGeom>
          <a:solidFill>
            <a:srgbClr val="5012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7BBC-4C0A-4DD0-A540-FA1A8E45335A}"/>
              </a:ext>
            </a:extLst>
          </p:cNvPr>
          <p:cNvSpPr/>
          <p:nvPr/>
        </p:nvSpPr>
        <p:spPr>
          <a:xfrm>
            <a:off x="5731303" y="0"/>
            <a:ext cx="6460565" cy="6858000"/>
          </a:xfrm>
          <a:prstGeom prst="rect">
            <a:avLst/>
          </a:prstGeom>
          <a:solidFill>
            <a:srgbClr val="6A5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72210-CB83-49D0-925D-6915EDA9A35F}"/>
              </a:ext>
            </a:extLst>
          </p:cNvPr>
          <p:cNvSpPr txBox="1"/>
          <p:nvPr/>
        </p:nvSpPr>
        <p:spPr>
          <a:xfrm>
            <a:off x="1153098" y="368146"/>
            <a:ext cx="9151344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PROPER</a:t>
            </a:r>
            <a:r>
              <a:rPr lang="en-US" sz="8000">
                <a:solidFill>
                  <a:schemeClr val="bg1"/>
                </a:solidFill>
                <a:cs typeface="Calibri"/>
              </a:rPr>
              <a:t> COLORS</a:t>
            </a:r>
            <a:endParaRPr lang="en-US" sz="8000">
              <a:solidFill>
                <a:schemeClr val="bg1"/>
              </a:solidFill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08A0C3F-CFA0-4578-93A8-06DC87F3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51" y="2119583"/>
            <a:ext cx="7774236" cy="4034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EBB95C-41D0-466B-B3D7-DC22F588D851}"/>
              </a:ext>
            </a:extLst>
          </p:cNvPr>
          <p:cNvGrpSpPr/>
          <p:nvPr/>
        </p:nvGrpSpPr>
        <p:grpSpPr>
          <a:xfrm>
            <a:off x="4858437" y="2613752"/>
            <a:ext cx="1740665" cy="1630496"/>
            <a:chOff x="6097835" y="3215089"/>
            <a:chExt cx="1740665" cy="16304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5248CF-B825-4465-AC4B-84B56ABDC9EC}"/>
                </a:ext>
              </a:extLst>
            </p:cNvPr>
            <p:cNvSpPr/>
            <p:nvPr/>
          </p:nvSpPr>
          <p:spPr>
            <a:xfrm>
              <a:off x="6097835" y="3215089"/>
              <a:ext cx="1740665" cy="16304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72951B70-1C2E-4D46-B4B0-67841BCE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150" y="3322391"/>
              <a:ext cx="1234034" cy="1415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10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Hardware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457936"/>
              </p:ext>
            </p:extLst>
          </p:nvPr>
        </p:nvGraphicFramePr>
        <p:xfrm>
          <a:off x="617286" y="1611396"/>
          <a:ext cx="10981156" cy="347071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26979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1623761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638939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  <a:gridCol w="743670">
                  <a:extLst>
                    <a:ext uri="{9D8B030D-6E8A-4147-A177-3AD203B41FA5}">
                      <a16:colId xmlns:a16="http://schemas.microsoft.com/office/drawing/2014/main" val="1871813690"/>
                    </a:ext>
                  </a:extLst>
                </a:gridCol>
                <a:gridCol w="723458">
                  <a:extLst>
                    <a:ext uri="{9D8B030D-6E8A-4147-A177-3AD203B41FA5}">
                      <a16:colId xmlns:a16="http://schemas.microsoft.com/office/drawing/2014/main" val="1550396788"/>
                    </a:ext>
                  </a:extLst>
                </a:gridCol>
                <a:gridCol w="5024349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62063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Parameter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Test Conditions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Min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Max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Units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Tested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62063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Sockets work for any Click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PCB is 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3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socket in PCB will be tested with at least 2 Clicks. The connection must be recognized by the FRDM-KL46Z which must receive a sensor reading.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111713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sensor </a:t>
                      </a:r>
                      <a:r>
                        <a:rPr lang="en-US" sz="1400" b="1" i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functionality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Click is powered on and placed on a breadboard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algn="l" rtl="0" fontAlgn="base"/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10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10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Click will be tested for output on a breadboard before being connected to the main board. It must send a signal according to the type of interface it uses.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86888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FRDM-KL46Z Functionality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FRDM-KL46Z is on and placed on a breadboard.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20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30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Pins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pins on the FRDM-KL46Z will be tested with an </a:t>
                      </a:r>
                      <a:r>
                        <a:rPr lang="en-US" sz="1400" b="1" i="1" err="1">
                          <a:effectLst/>
                          <a:latin typeface="+mj-lt"/>
                        </a:rPr>
                        <a:t>Mbed</a:t>
                      </a:r>
                      <a:r>
                        <a:rPr lang="en-US" sz="1400" b="1" i="1">
                          <a:effectLst/>
                          <a:latin typeface="+mj-lt"/>
                        </a:rPr>
                        <a:t> program that will turn on a flag each time a pin receives a signal.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542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Software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357379"/>
              </p:ext>
            </p:extLst>
          </p:nvPr>
        </p:nvGraphicFramePr>
        <p:xfrm>
          <a:off x="614039" y="1690688"/>
          <a:ext cx="10963922" cy="41260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486059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4696813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Function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Description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Tested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8932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1">
                          <a:effectLst/>
                          <a:latin typeface="+mj-lt"/>
                        </a:rPr>
                        <a:t>New releases</a:t>
                      </a:r>
                      <a:r>
                        <a:rPr lang="en-GB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When a new/updated version or release of the software is released, the website will post an update should be notified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Include latest version tab in website and update it with a fake version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Sensor Reading time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Data read from sensor within 30 second range of manufacturer specification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Use a timer to measure time it takes to display reading on console 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7558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Memory usage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amount of Operating System memory occupied by the application.  Target is 100KB, limit is 200KB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Observations done from the performance log during testing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8394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System reliability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reliability that the system gives the right result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Test stored values over a period of 3 minutes for each Click with no deviation from upper and lower boundaries specified</a:t>
                      </a:r>
                      <a:r>
                        <a:rPr lang="en-US" sz="1400" b="1" i="1">
                          <a:latin typeface="+mj-lt"/>
                        </a:rPr>
                        <a:t>.</a:t>
                      </a:r>
                      <a:endParaRPr lang="en-US" sz="1400" b="1" i="1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Code error handling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code written will be able to handle incorrect readings from sensors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Out of range values will be input for each in the code for each Click. The system will detect the error and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Software Performance (Stretch)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627509"/>
              </p:ext>
            </p:extLst>
          </p:nvPr>
        </p:nvGraphicFramePr>
        <p:xfrm>
          <a:off x="614039" y="1690688"/>
          <a:ext cx="10963922" cy="472725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486059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4696813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Function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Description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Tested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8932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1">
                          <a:effectLst/>
                          <a:latin typeface="+mj-lt"/>
                        </a:rPr>
                        <a:t>New releases</a:t>
                      </a:r>
                      <a:r>
                        <a:rPr lang="en-GB" sz="1400" b="1" i="0">
                          <a:effectLst/>
                          <a:latin typeface="+mj-lt"/>
                        </a:rPr>
                        <a:t> </a:t>
                      </a:r>
                      <a:endParaRPr lang="en-GB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When a new/updated version or release of the software is released, the website will post an update should be notified 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Include latest version tab in website and update it with a fake version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Website loading times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Loads in 30 seconds or less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Use a timer to measure load time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7558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Memory usage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amount of Operating System memory occupied by the application.  Target is 1GB, limit is 10GB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Observations done from the performance log during testing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8394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System reliability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reliability that the system gives the right result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Feed 20 different data streams to website during testing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Website easy to use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Intuitive interface and clear data display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member of the team will show website to 2 other users and record their opinions and suggestions on the design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Platforms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system will run on the following computer platforms: (a) Windows 10 (b) Windows 7 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Test all functions listed above on all platforms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03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Users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45A0A6-AAF0-4583-BE7E-1923DA88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7D90202-F63B-4B41-A589-53BB5CEC4BA0}"/>
              </a:ext>
            </a:extLst>
          </p:cNvPr>
          <p:cNvSpPr txBox="1">
            <a:spLocks/>
          </p:cNvSpPr>
          <p:nvPr/>
        </p:nvSpPr>
        <p:spPr>
          <a:xfrm>
            <a:off x="8716750" y="4876758"/>
            <a:ext cx="1966351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Students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3BB30A-9FE0-4481-94F3-2ACE6EA2CDC4}"/>
              </a:ext>
            </a:extLst>
          </p:cNvPr>
          <p:cNvSpPr txBox="1">
            <a:spLocks/>
          </p:cNvSpPr>
          <p:nvPr/>
        </p:nvSpPr>
        <p:spPr>
          <a:xfrm>
            <a:off x="788566" y="2438359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A1AFA2-066B-45E5-8059-D4727678D66F}"/>
              </a:ext>
            </a:extLst>
          </p:cNvPr>
          <p:cNvSpPr txBox="1">
            <a:spLocks/>
          </p:cNvSpPr>
          <p:nvPr/>
        </p:nvSpPr>
        <p:spPr>
          <a:xfrm>
            <a:off x="788565" y="4876759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Companies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98875-00C8-4486-A839-88DCDB5B5959}"/>
              </a:ext>
            </a:extLst>
          </p:cNvPr>
          <p:cNvSpPr txBox="1">
            <a:spLocks/>
          </p:cNvSpPr>
          <p:nvPr/>
        </p:nvSpPr>
        <p:spPr>
          <a:xfrm>
            <a:off x="8716750" y="2438358"/>
            <a:ext cx="1966351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Scientists</a:t>
            </a:r>
          </a:p>
        </p:txBody>
      </p:sp>
    </p:spTree>
    <p:extLst>
      <p:ext uri="{BB962C8B-B14F-4D97-AF65-F5344CB8AC3E}">
        <p14:creationId xmlns:p14="http://schemas.microsoft.com/office/powerpoint/2010/main" val="2533663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" y="-319"/>
            <a:ext cx="12118769" cy="1231867"/>
          </a:xfrm>
        </p:spPr>
        <p:txBody>
          <a:bodyPr/>
          <a:lstStyle/>
          <a:p>
            <a:pPr algn="ctr"/>
            <a:r>
              <a:rPr lang="en-US">
                <a:solidFill>
                  <a:srgbClr val="501214"/>
                </a:solidFill>
              </a:rPr>
              <a:t> Sensor Hub Customization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2" y="5959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3" y="2296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 flipV="1">
            <a:off x="-378899" y="1206026"/>
            <a:ext cx="13237182" cy="39584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02D799C-73ED-49DA-A738-B0078FE2E831}"/>
              </a:ext>
            </a:extLst>
          </p:cNvPr>
          <p:cNvSpPr txBox="1">
            <a:spLocks/>
          </p:cNvSpPr>
          <p:nvPr/>
        </p:nvSpPr>
        <p:spPr>
          <a:xfrm>
            <a:off x="5131" y="4395686"/>
            <a:ext cx="12189813" cy="1355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>
                <a:latin typeface="+mn-lt"/>
              </a:rPr>
              <a:t>Creative Capacity: With </a:t>
            </a:r>
            <a:r>
              <a:rPr lang="en-US" sz="6500">
                <a:solidFill>
                  <a:srgbClr val="E8B4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Clicks </a:t>
            </a:r>
            <a:r>
              <a:rPr lang="en-US">
                <a:latin typeface="+mn-lt"/>
              </a:rPr>
              <a:t>and</a:t>
            </a:r>
            <a:r>
              <a:rPr lang="en-US"/>
              <a:t> </a:t>
            </a:r>
            <a:r>
              <a:rPr lang="en-US" sz="6500">
                <a:solidFill>
                  <a:srgbClr val="8BAE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sockets </a:t>
            </a:r>
            <a:r>
              <a:rPr lang="en-US">
                <a:latin typeface="+mn-lt"/>
              </a:rPr>
              <a:t>is a total of</a:t>
            </a:r>
            <a:r>
              <a:rPr lang="en-US"/>
              <a:t> </a:t>
            </a:r>
            <a:r>
              <a:rPr lang="en-US" sz="7800">
                <a:solidFill>
                  <a:srgbClr val="C9D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210</a:t>
            </a:r>
            <a:r>
              <a:rPr lang="en-US" sz="780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800">
                <a:solidFill>
                  <a:srgbClr val="C9D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combinations</a:t>
            </a:r>
            <a:endParaRPr lang="en-US">
              <a:solidFill>
                <a:srgbClr val="C9D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A5DDB-AA63-49CC-B7B7-84AE698E8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6" y="1689267"/>
            <a:ext cx="10690533" cy="21743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76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F78C639-3886-4E00-A90A-05E3414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00000">
            <a:off x="3785462" y="2098249"/>
            <a:ext cx="4621076" cy="3883481"/>
          </a:xfrm>
          <a:custGeom>
            <a:avLst/>
            <a:gdLst>
              <a:gd name="connsiteX0" fmla="*/ 6428479 w 8160549"/>
              <a:gd name="connsiteY0" fmla="*/ 4609322 h 6858000"/>
              <a:gd name="connsiteX1" fmla="*/ 6428479 w 8160549"/>
              <a:gd name="connsiteY1" fmla="*/ 5999584 h 6858000"/>
              <a:gd name="connsiteX2" fmla="*/ 7744095 w 8160549"/>
              <a:gd name="connsiteY2" fmla="*/ 5999584 h 6858000"/>
              <a:gd name="connsiteX3" fmla="*/ 7744095 w 8160549"/>
              <a:gd name="connsiteY3" fmla="*/ 4609322 h 6858000"/>
              <a:gd name="connsiteX4" fmla="*/ 0 w 8160549"/>
              <a:gd name="connsiteY4" fmla="*/ 0 h 6858000"/>
              <a:gd name="connsiteX5" fmla="*/ 8160549 w 8160549"/>
              <a:gd name="connsiteY5" fmla="*/ 0 h 6858000"/>
              <a:gd name="connsiteX6" fmla="*/ 8160549 w 8160549"/>
              <a:gd name="connsiteY6" fmla="*/ 6858000 h 6858000"/>
              <a:gd name="connsiteX7" fmla="*/ 0 w 816054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0549" h="6858000">
                <a:moveTo>
                  <a:pt x="6428479" y="4609322"/>
                </a:moveTo>
                <a:lnTo>
                  <a:pt x="6428479" y="5999584"/>
                </a:lnTo>
                <a:lnTo>
                  <a:pt x="7744095" y="5999584"/>
                </a:lnTo>
                <a:lnTo>
                  <a:pt x="7744095" y="4609322"/>
                </a:lnTo>
                <a:close/>
                <a:moveTo>
                  <a:pt x="0" y="0"/>
                </a:moveTo>
                <a:lnTo>
                  <a:pt x="8160549" y="0"/>
                </a:lnTo>
                <a:lnTo>
                  <a:pt x="81605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EDEF3A-0D7E-450F-B0E5-7A55A113DB4A}"/>
              </a:ext>
            </a:extLst>
          </p:cNvPr>
          <p:cNvSpPr txBox="1"/>
          <p:nvPr/>
        </p:nvSpPr>
        <p:spPr>
          <a:xfrm>
            <a:off x="4672653" y="3162826"/>
            <a:ext cx="2773949" cy="1754326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err="1">
                <a:solidFill>
                  <a:schemeClr val="bg1"/>
                </a:solidFill>
              </a:rPr>
              <a:t>MikroBUS</a:t>
            </a:r>
            <a:r>
              <a:rPr lang="en-US">
                <a:solidFill>
                  <a:schemeClr val="bg1"/>
                </a:solidFill>
              </a:rPr>
              <a:t> standard enables easy hardware expandability with a large number of standardized compact add-on boards via multiple interface types.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9661489-5A50-4E57-9070-CDFCFEAED427}"/>
              </a:ext>
            </a:extLst>
          </p:cNvPr>
          <p:cNvSpPr/>
          <p:nvPr/>
        </p:nvSpPr>
        <p:spPr>
          <a:xfrm>
            <a:off x="4609320" y="3119676"/>
            <a:ext cx="2980529" cy="1870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6B23AC0-A5A3-47F4-8A73-647FDB3A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00000">
            <a:off x="3793221" y="2098249"/>
            <a:ext cx="4621076" cy="3883481"/>
          </a:xfrm>
          <a:custGeom>
            <a:avLst/>
            <a:gdLst>
              <a:gd name="connsiteX0" fmla="*/ 6428479 w 8160549"/>
              <a:gd name="connsiteY0" fmla="*/ 4609322 h 6858000"/>
              <a:gd name="connsiteX1" fmla="*/ 6428479 w 8160549"/>
              <a:gd name="connsiteY1" fmla="*/ 5999584 h 6858000"/>
              <a:gd name="connsiteX2" fmla="*/ 7744095 w 8160549"/>
              <a:gd name="connsiteY2" fmla="*/ 5999584 h 6858000"/>
              <a:gd name="connsiteX3" fmla="*/ 7744095 w 8160549"/>
              <a:gd name="connsiteY3" fmla="*/ 4609322 h 6858000"/>
              <a:gd name="connsiteX4" fmla="*/ 0 w 8160549"/>
              <a:gd name="connsiteY4" fmla="*/ 0 h 6858000"/>
              <a:gd name="connsiteX5" fmla="*/ 8160549 w 8160549"/>
              <a:gd name="connsiteY5" fmla="*/ 0 h 6858000"/>
              <a:gd name="connsiteX6" fmla="*/ 8160549 w 8160549"/>
              <a:gd name="connsiteY6" fmla="*/ 6858000 h 6858000"/>
              <a:gd name="connsiteX7" fmla="*/ 0 w 816054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0549" h="6858000">
                <a:moveTo>
                  <a:pt x="6428479" y="4609322"/>
                </a:moveTo>
                <a:lnTo>
                  <a:pt x="6428479" y="5999584"/>
                </a:lnTo>
                <a:lnTo>
                  <a:pt x="7744095" y="5999584"/>
                </a:lnTo>
                <a:lnTo>
                  <a:pt x="7744095" y="4609322"/>
                </a:lnTo>
                <a:close/>
                <a:moveTo>
                  <a:pt x="0" y="0"/>
                </a:moveTo>
                <a:lnTo>
                  <a:pt x="8160549" y="0"/>
                </a:lnTo>
                <a:lnTo>
                  <a:pt x="81605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Detailed Connectivity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CBEB73C-9AFF-43BA-A5E7-A26F94C59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8324462" y="2290556"/>
            <a:ext cx="2017011" cy="17914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E55B0C-FE08-4AED-9043-52F1B6FD78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1847418" y="4039990"/>
            <a:ext cx="2017011" cy="1791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2409B0-10B3-42EA-B8EF-D6E59774A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1850527" y="2290556"/>
            <a:ext cx="2017011" cy="1791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3C62D0-612F-4855-99DC-49FDC79537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8324462" y="4039989"/>
            <a:ext cx="2017011" cy="179147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D5DAAC-EA89-4796-8FF0-58F73F0050A0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372788" y="1772651"/>
            <a:ext cx="22898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04B521-49D8-4663-B726-58D1D4E5A722}"/>
              </a:ext>
            </a:extLst>
          </p:cNvPr>
          <p:cNvSpPr/>
          <p:nvPr/>
        </p:nvSpPr>
        <p:spPr>
          <a:xfrm>
            <a:off x="9286316" y="22439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04F96B-68A3-4F04-9D71-3A4984AB989D}"/>
              </a:ext>
            </a:extLst>
          </p:cNvPr>
          <p:cNvSpPr/>
          <p:nvPr/>
        </p:nvSpPr>
        <p:spPr>
          <a:xfrm>
            <a:off x="9286316" y="578481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C71F39-4EEC-4241-9B6B-F9B80F8A93EB}"/>
              </a:ext>
            </a:extLst>
          </p:cNvPr>
          <p:cNvSpPr/>
          <p:nvPr/>
        </p:nvSpPr>
        <p:spPr>
          <a:xfrm>
            <a:off x="5747526" y="172917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D20BD1-DCD9-4159-ACEF-0FBDA363074F}"/>
              </a:ext>
            </a:extLst>
          </p:cNvPr>
          <p:cNvCxnSpPr>
            <a:cxnSpLocks/>
          </p:cNvCxnSpPr>
          <p:nvPr/>
        </p:nvCxnSpPr>
        <p:spPr>
          <a:xfrm>
            <a:off x="8662632" y="1772650"/>
            <a:ext cx="670335" cy="514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592C55-F44C-4F1F-B7CF-068268A87F5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6377962" y="6323024"/>
            <a:ext cx="2032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8A155-513E-4EE8-B928-0A18543D61AD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8409992" y="5798480"/>
            <a:ext cx="955962" cy="524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591D089-1536-479E-AD1C-070CAE0FEE37}"/>
              </a:ext>
            </a:extLst>
          </p:cNvPr>
          <p:cNvSpPr/>
          <p:nvPr/>
        </p:nvSpPr>
        <p:spPr>
          <a:xfrm>
            <a:off x="5747526" y="62763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2326B2-FA39-4EEF-AE49-5E8CA4DC9E87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796268" y="6323024"/>
            <a:ext cx="19512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6C199B6-07F5-4600-9C7D-D7BFCC82DA59}"/>
              </a:ext>
            </a:extLst>
          </p:cNvPr>
          <p:cNvSpPr/>
          <p:nvPr/>
        </p:nvSpPr>
        <p:spPr>
          <a:xfrm>
            <a:off x="2809272" y="580184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BC0B98F-B4C1-421C-A15F-AE6C2CF01C21}"/>
              </a:ext>
            </a:extLst>
          </p:cNvPr>
          <p:cNvSpPr/>
          <p:nvPr/>
        </p:nvSpPr>
        <p:spPr>
          <a:xfrm>
            <a:off x="2809272" y="22439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52B3D0-D77B-44D2-BDE1-FF06A14A38A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82141" y="1772651"/>
            <a:ext cx="2265385" cy="3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FFC15D-FE84-4847-922A-3157B55C1E0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2822936" y="1772651"/>
            <a:ext cx="678078" cy="550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F13E37-404C-41C2-8B67-11D284A41F08}"/>
              </a:ext>
            </a:extLst>
          </p:cNvPr>
          <p:cNvCxnSpPr>
            <a:cxnSpLocks/>
          </p:cNvCxnSpPr>
          <p:nvPr/>
        </p:nvCxnSpPr>
        <p:spPr>
          <a:xfrm flipH="1" flipV="1">
            <a:off x="2843531" y="5878118"/>
            <a:ext cx="952737" cy="4449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9F7EDEA-5AFF-40C6-9A38-50951CDFBF42}"/>
              </a:ext>
            </a:extLst>
          </p:cNvPr>
          <p:cNvSpPr/>
          <p:nvPr/>
        </p:nvSpPr>
        <p:spPr>
          <a:xfrm>
            <a:off x="6279486" y="172600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17A58FA-CC9A-4BDC-AB69-8B52097AB719}"/>
              </a:ext>
            </a:extLst>
          </p:cNvPr>
          <p:cNvSpPr/>
          <p:nvPr/>
        </p:nvSpPr>
        <p:spPr>
          <a:xfrm>
            <a:off x="6284660" y="62763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0C84A7-B0D0-4FA0-8626-2FA87FEFAE66}"/>
              </a:ext>
            </a:extLst>
          </p:cNvPr>
          <p:cNvSpPr txBox="1"/>
          <p:nvPr/>
        </p:nvSpPr>
        <p:spPr>
          <a:xfrm>
            <a:off x="1410743" y="3466800"/>
            <a:ext cx="2983662" cy="1200329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The Freedom KL46Z is a development board made by NXP built on the built on the Arm Cortex</a:t>
            </a:r>
            <a:r>
              <a:rPr lang="en-US" baseline="3000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-M0+ processor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A54FA2-A20B-4F6E-BCF0-377E66B268FA}"/>
              </a:ext>
            </a:extLst>
          </p:cNvPr>
          <p:cNvSpPr txBox="1"/>
          <p:nvPr/>
        </p:nvSpPr>
        <p:spPr>
          <a:xfrm>
            <a:off x="7747706" y="4800481"/>
            <a:ext cx="508590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SPI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0D592E0-2292-4CB7-B85A-519CD3D9DCAD}"/>
              </a:ext>
            </a:extLst>
          </p:cNvPr>
          <p:cNvSpPr/>
          <p:nvPr/>
        </p:nvSpPr>
        <p:spPr>
          <a:xfrm>
            <a:off x="8637948" y="515076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B6364E-4575-49AA-B10A-548EB7057959}"/>
              </a:ext>
            </a:extLst>
          </p:cNvPr>
          <p:cNvSpPr/>
          <p:nvPr/>
        </p:nvSpPr>
        <p:spPr>
          <a:xfrm>
            <a:off x="8637948" y="5009354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17BA77-F1B4-43DB-80D2-DB9AA2094823}"/>
              </a:ext>
            </a:extLst>
          </p:cNvPr>
          <p:cNvSpPr/>
          <p:nvPr/>
        </p:nvSpPr>
        <p:spPr>
          <a:xfrm>
            <a:off x="8639493" y="487393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0465551-ED80-401B-8535-A17B403065C6}"/>
              </a:ext>
            </a:extLst>
          </p:cNvPr>
          <p:cNvSpPr/>
          <p:nvPr/>
        </p:nvSpPr>
        <p:spPr>
          <a:xfrm>
            <a:off x="8637948" y="473350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6F40A3-3606-4EB0-A156-2C2642A3FB16}"/>
              </a:ext>
            </a:extLst>
          </p:cNvPr>
          <p:cNvCxnSpPr>
            <a:cxnSpLocks/>
          </p:cNvCxnSpPr>
          <p:nvPr/>
        </p:nvCxnSpPr>
        <p:spPr>
          <a:xfrm>
            <a:off x="8436332" y="4763575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CE771E-F6B3-4304-9A9D-E9A4F5EBE3E6}"/>
              </a:ext>
            </a:extLst>
          </p:cNvPr>
          <p:cNvCxnSpPr>
            <a:cxnSpLocks/>
          </p:cNvCxnSpPr>
          <p:nvPr/>
        </p:nvCxnSpPr>
        <p:spPr>
          <a:xfrm>
            <a:off x="8436331" y="4917152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D40313-4CBF-436E-81A3-3EC2999398E9}"/>
              </a:ext>
            </a:extLst>
          </p:cNvPr>
          <p:cNvCxnSpPr>
            <a:cxnSpLocks/>
          </p:cNvCxnSpPr>
          <p:nvPr/>
        </p:nvCxnSpPr>
        <p:spPr>
          <a:xfrm>
            <a:off x="8436331" y="5056005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9F304F-0EBE-4709-99FD-BDE0AF7FE1F5}"/>
              </a:ext>
            </a:extLst>
          </p:cNvPr>
          <p:cNvCxnSpPr>
            <a:cxnSpLocks/>
          </p:cNvCxnSpPr>
          <p:nvPr/>
        </p:nvCxnSpPr>
        <p:spPr>
          <a:xfrm>
            <a:off x="8436331" y="5197414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F76913B-0FD0-4BB0-AB48-0F046E4061EA}"/>
              </a:ext>
            </a:extLst>
          </p:cNvPr>
          <p:cNvSpPr/>
          <p:nvPr/>
        </p:nvSpPr>
        <p:spPr>
          <a:xfrm>
            <a:off x="8220043" y="493849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76BA54-BAEC-4CDF-9472-7EB04838FC6B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266694" y="4763576"/>
            <a:ext cx="169637" cy="174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D2FAFC-8C7D-4898-A0FB-29894E526BE2}"/>
              </a:ext>
            </a:extLst>
          </p:cNvPr>
          <p:cNvCxnSpPr>
            <a:cxnSpLocks/>
            <a:stCxn id="64" idx="7"/>
          </p:cNvCxnSpPr>
          <p:nvPr/>
        </p:nvCxnSpPr>
        <p:spPr>
          <a:xfrm flipV="1">
            <a:off x="8299681" y="4918692"/>
            <a:ext cx="148547" cy="33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E91710-E26A-428F-B96A-2322A03AE5CF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8299681" y="5018134"/>
            <a:ext cx="148547" cy="35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4365B2-1E62-4328-B778-C5EA045ECCE6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8266694" y="5031798"/>
            <a:ext cx="169637" cy="158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38E63A6-7D5A-4E86-901A-384631E4DFA7}"/>
              </a:ext>
            </a:extLst>
          </p:cNvPr>
          <p:cNvSpPr txBox="1"/>
          <p:nvPr/>
        </p:nvSpPr>
        <p:spPr>
          <a:xfrm>
            <a:off x="7561640" y="3097468"/>
            <a:ext cx="842515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Analog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BA82F1C-4150-4DB9-B727-B8B4C5BAAD9B}"/>
              </a:ext>
            </a:extLst>
          </p:cNvPr>
          <p:cNvSpPr/>
          <p:nvPr/>
        </p:nvSpPr>
        <p:spPr>
          <a:xfrm>
            <a:off x="8637948" y="26991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58AC79-0D18-45A7-9792-D869A3D91557}"/>
              </a:ext>
            </a:extLst>
          </p:cNvPr>
          <p:cNvCxnSpPr>
            <a:cxnSpLocks/>
          </p:cNvCxnSpPr>
          <p:nvPr/>
        </p:nvCxnSpPr>
        <p:spPr>
          <a:xfrm>
            <a:off x="8436332" y="2743531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6AD42116-3676-42A5-9255-7A4E7931752A}"/>
              </a:ext>
            </a:extLst>
          </p:cNvPr>
          <p:cNvSpPr/>
          <p:nvPr/>
        </p:nvSpPr>
        <p:spPr>
          <a:xfrm>
            <a:off x="8357504" y="324333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DF45A8-6D4D-46BC-BD33-AAA287ADA2F5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8404155" y="2750525"/>
            <a:ext cx="44073" cy="492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9645D1-A33C-4F3C-B1D9-7F564D00E7DE}"/>
              </a:ext>
            </a:extLst>
          </p:cNvPr>
          <p:cNvSpPr txBox="1"/>
          <p:nvPr/>
        </p:nvSpPr>
        <p:spPr>
          <a:xfrm>
            <a:off x="3844370" y="3075049"/>
            <a:ext cx="718299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Serial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AF8998-4202-4FC8-A26F-9B726565C017}"/>
              </a:ext>
            </a:extLst>
          </p:cNvPr>
          <p:cNvSpPr/>
          <p:nvPr/>
        </p:nvSpPr>
        <p:spPr>
          <a:xfrm>
            <a:off x="3411282" y="297805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66BE4E2-900A-4917-BFD7-54CBCD528DF1}"/>
              </a:ext>
            </a:extLst>
          </p:cNvPr>
          <p:cNvCxnSpPr>
            <a:cxnSpLocks/>
          </p:cNvCxnSpPr>
          <p:nvPr/>
        </p:nvCxnSpPr>
        <p:spPr>
          <a:xfrm>
            <a:off x="3464460" y="3022416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314BD81-E93A-4AEA-A59E-889222771DF2}"/>
              </a:ext>
            </a:extLst>
          </p:cNvPr>
          <p:cNvSpPr/>
          <p:nvPr/>
        </p:nvSpPr>
        <p:spPr>
          <a:xfrm>
            <a:off x="3789611" y="318937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BDED43-B96A-4520-9AFF-F8AE0BA5DDE9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3701381" y="3021430"/>
            <a:ext cx="101894" cy="181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A1FD3AEB-5C07-4E94-AFBE-71A87164D260}"/>
              </a:ext>
            </a:extLst>
          </p:cNvPr>
          <p:cNvSpPr/>
          <p:nvPr/>
        </p:nvSpPr>
        <p:spPr>
          <a:xfrm>
            <a:off x="3415824" y="311967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7D6820F-2637-43B6-9F2B-427C510F65DB}"/>
              </a:ext>
            </a:extLst>
          </p:cNvPr>
          <p:cNvCxnSpPr>
            <a:cxnSpLocks/>
          </p:cNvCxnSpPr>
          <p:nvPr/>
        </p:nvCxnSpPr>
        <p:spPr>
          <a:xfrm>
            <a:off x="3457933" y="3163946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82CF96A-5A7C-4905-878B-ED9257077184}"/>
              </a:ext>
            </a:extLst>
          </p:cNvPr>
          <p:cNvCxnSpPr>
            <a:cxnSpLocks/>
            <a:stCxn id="87" idx="2"/>
          </p:cNvCxnSpPr>
          <p:nvPr/>
        </p:nvCxnSpPr>
        <p:spPr>
          <a:xfrm flipH="1" flipV="1">
            <a:off x="3685259" y="3162826"/>
            <a:ext cx="104352" cy="73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47944B1-4DC4-4824-B9D1-F8512CF7D9B9}"/>
              </a:ext>
            </a:extLst>
          </p:cNvPr>
          <p:cNvSpPr txBox="1"/>
          <p:nvPr/>
        </p:nvSpPr>
        <p:spPr>
          <a:xfrm>
            <a:off x="3838178" y="4781431"/>
            <a:ext cx="508590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IIC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878C7AE-A5EE-4A38-A234-B3097211198A}"/>
              </a:ext>
            </a:extLst>
          </p:cNvPr>
          <p:cNvSpPr/>
          <p:nvPr/>
        </p:nvSpPr>
        <p:spPr>
          <a:xfrm>
            <a:off x="3408989" y="500629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D7F55AA-F9C5-469C-9794-67F56B1AFC83}"/>
              </a:ext>
            </a:extLst>
          </p:cNvPr>
          <p:cNvCxnSpPr>
            <a:cxnSpLocks/>
          </p:cNvCxnSpPr>
          <p:nvPr/>
        </p:nvCxnSpPr>
        <p:spPr>
          <a:xfrm>
            <a:off x="3455640" y="5052949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AA13B670-2E54-47E9-84BF-8A4A5ADDE7FE}"/>
              </a:ext>
            </a:extLst>
          </p:cNvPr>
          <p:cNvSpPr/>
          <p:nvPr/>
        </p:nvSpPr>
        <p:spPr>
          <a:xfrm>
            <a:off x="3781525" y="492815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E96CD07-4169-4705-AF94-07D34A84D135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3684518" y="5007788"/>
            <a:ext cx="110671" cy="45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9BD2AA1-A684-447B-9399-796E87AAD1E5}"/>
              </a:ext>
            </a:extLst>
          </p:cNvPr>
          <p:cNvSpPr/>
          <p:nvPr/>
        </p:nvSpPr>
        <p:spPr>
          <a:xfrm>
            <a:off x="3411282" y="514701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115B33D-E781-451B-80CB-A7FF74BD2552}"/>
              </a:ext>
            </a:extLst>
          </p:cNvPr>
          <p:cNvCxnSpPr>
            <a:cxnSpLocks/>
          </p:cNvCxnSpPr>
          <p:nvPr/>
        </p:nvCxnSpPr>
        <p:spPr>
          <a:xfrm>
            <a:off x="3464460" y="5197414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01D15C-15B9-4893-BC3E-A9111D1ADB1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3701382" y="5021452"/>
            <a:ext cx="126794" cy="175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BBAD079-B7D0-4BB1-9FD7-E76A12318B99}"/>
              </a:ext>
            </a:extLst>
          </p:cNvPr>
          <p:cNvSpPr txBox="1"/>
          <p:nvPr/>
        </p:nvSpPr>
        <p:spPr>
          <a:xfrm>
            <a:off x="10293089" y="5842082"/>
            <a:ext cx="1658986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MicroSD click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410D11D-F8A7-4850-B39A-B25D7A57A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49" y="4324130"/>
            <a:ext cx="1371600" cy="141889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3643BDB-26A2-4F9E-9912-D2D13CF920DF}"/>
              </a:ext>
            </a:extLst>
          </p:cNvPr>
          <p:cNvSpPr txBox="1"/>
          <p:nvPr/>
        </p:nvSpPr>
        <p:spPr>
          <a:xfrm>
            <a:off x="10703416" y="6308209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$16.00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C6FC7B67-CD5D-4D79-874B-2F86D40AD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941" y="2509970"/>
            <a:ext cx="1097280" cy="1572064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69280C2-49B4-4DC5-AB21-EB4240841C95}"/>
              </a:ext>
            </a:extLst>
          </p:cNvPr>
          <p:cNvSpPr txBox="1"/>
          <p:nvPr/>
        </p:nvSpPr>
        <p:spPr>
          <a:xfrm>
            <a:off x="10274802" y="2063181"/>
            <a:ext cx="1658986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Alcohol click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265731-644A-44EA-8F00-9A47BE3627DF}"/>
              </a:ext>
            </a:extLst>
          </p:cNvPr>
          <p:cNvSpPr txBox="1"/>
          <p:nvPr/>
        </p:nvSpPr>
        <p:spPr>
          <a:xfrm>
            <a:off x="10696075" y="1604462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$15.00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2BB9D8-2B77-4756-B9DF-79BBC8492419}"/>
              </a:ext>
            </a:extLst>
          </p:cNvPr>
          <p:cNvSpPr txBox="1"/>
          <p:nvPr/>
        </p:nvSpPr>
        <p:spPr>
          <a:xfrm>
            <a:off x="3849928" y="2648557"/>
            <a:ext cx="718299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PWM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5E29835-FD8D-4ABE-AFD7-0757D8F9846D}"/>
              </a:ext>
            </a:extLst>
          </p:cNvPr>
          <p:cNvSpPr/>
          <p:nvPr/>
        </p:nvSpPr>
        <p:spPr>
          <a:xfrm>
            <a:off x="3417632" y="2702921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ECA071-F63E-4F7D-9D60-F13258C28C8A}"/>
              </a:ext>
            </a:extLst>
          </p:cNvPr>
          <p:cNvCxnSpPr>
            <a:cxnSpLocks/>
          </p:cNvCxnSpPr>
          <p:nvPr/>
        </p:nvCxnSpPr>
        <p:spPr>
          <a:xfrm>
            <a:off x="3470810" y="2747279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6609DA3-ABFA-4EBD-B8A6-7EDE467DF03F}"/>
              </a:ext>
            </a:extLst>
          </p:cNvPr>
          <p:cNvSpPr/>
          <p:nvPr/>
        </p:nvSpPr>
        <p:spPr>
          <a:xfrm>
            <a:off x="3793003" y="2798241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2C76BF5-C572-42C0-A8B3-9FB0B429552D}"/>
              </a:ext>
            </a:extLst>
          </p:cNvPr>
          <p:cNvCxnSpPr>
            <a:cxnSpLocks/>
            <a:stCxn id="130" idx="1"/>
          </p:cNvCxnSpPr>
          <p:nvPr/>
        </p:nvCxnSpPr>
        <p:spPr>
          <a:xfrm flipH="1" flipV="1">
            <a:off x="3698173" y="2743531"/>
            <a:ext cx="108494" cy="6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B02D0AF-448D-414D-96B3-66401C77A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6" y="2531228"/>
            <a:ext cx="731520" cy="1409139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CE2E4BE6-E6B0-4FC0-8019-5560F9592957}"/>
              </a:ext>
            </a:extLst>
          </p:cNvPr>
          <p:cNvSpPr txBox="1"/>
          <p:nvPr/>
        </p:nvSpPr>
        <p:spPr>
          <a:xfrm>
            <a:off x="268765" y="2082239"/>
            <a:ext cx="1749055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BarGraph</a:t>
            </a:r>
            <a:r>
              <a:rPr lang="en-US" b="1">
                <a:solidFill>
                  <a:schemeClr val="bg1"/>
                </a:solidFill>
              </a:rPr>
              <a:t> 2 click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09108D5-BDA1-42F4-81FA-CFABE328D3AE}"/>
              </a:ext>
            </a:extLst>
          </p:cNvPr>
          <p:cNvSpPr txBox="1"/>
          <p:nvPr/>
        </p:nvSpPr>
        <p:spPr>
          <a:xfrm>
            <a:off x="690039" y="1623520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$19.00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465C58C-5764-414F-81EE-9EB5C4838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6" y="4124495"/>
            <a:ext cx="1097280" cy="16640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54ED2B1-8178-4A13-B8C3-0B52ED1D8D98}"/>
              </a:ext>
            </a:extLst>
          </p:cNvPr>
          <p:cNvSpPr txBox="1"/>
          <p:nvPr/>
        </p:nvSpPr>
        <p:spPr>
          <a:xfrm>
            <a:off x="284904" y="5842082"/>
            <a:ext cx="2001494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Temp&amp;Hum</a:t>
            </a:r>
            <a:r>
              <a:rPr lang="en-US" b="1">
                <a:solidFill>
                  <a:schemeClr val="bg1"/>
                </a:solidFill>
              </a:rPr>
              <a:t> 2 Click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A80A8A-A5C0-4F71-94E1-A98A232B9E89}"/>
              </a:ext>
            </a:extLst>
          </p:cNvPr>
          <p:cNvSpPr txBox="1"/>
          <p:nvPr/>
        </p:nvSpPr>
        <p:spPr>
          <a:xfrm>
            <a:off x="695231" y="6308209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$16.00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150A7F8-0958-4341-8041-3FB6DE228DFA}"/>
              </a:ext>
            </a:extLst>
          </p:cNvPr>
          <p:cNvSpPr/>
          <p:nvPr/>
        </p:nvSpPr>
        <p:spPr>
          <a:xfrm>
            <a:off x="10466853" y="495216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182B610-7984-499D-9256-A8DBD7F36957}"/>
              </a:ext>
            </a:extLst>
          </p:cNvPr>
          <p:cNvCxnSpPr>
            <a:cxnSpLocks/>
            <a:stCxn id="169" idx="6"/>
            <a:endCxn id="149" idx="2"/>
          </p:cNvCxnSpPr>
          <p:nvPr/>
        </p:nvCxnSpPr>
        <p:spPr>
          <a:xfrm>
            <a:off x="10143333" y="4998811"/>
            <a:ext cx="323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45105DB-500B-4837-917C-4EE8B9087FB1}"/>
              </a:ext>
            </a:extLst>
          </p:cNvPr>
          <p:cNvSpPr/>
          <p:nvPr/>
        </p:nvSpPr>
        <p:spPr>
          <a:xfrm>
            <a:off x="10050031" y="495216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ED62A03-A3D2-4597-A183-BE5998544DB8}"/>
              </a:ext>
            </a:extLst>
          </p:cNvPr>
          <p:cNvSpPr/>
          <p:nvPr/>
        </p:nvSpPr>
        <p:spPr>
          <a:xfrm>
            <a:off x="10583536" y="3201229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40903E7-8978-43E3-86C6-B76E5E6DAB73}"/>
              </a:ext>
            </a:extLst>
          </p:cNvPr>
          <p:cNvCxnSpPr>
            <a:cxnSpLocks/>
            <a:stCxn id="174" idx="6"/>
            <a:endCxn id="172" idx="2"/>
          </p:cNvCxnSpPr>
          <p:nvPr/>
        </p:nvCxnSpPr>
        <p:spPr>
          <a:xfrm>
            <a:off x="10143333" y="3247880"/>
            <a:ext cx="4402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414A1073-311E-424F-9B4A-375BB8384B63}"/>
              </a:ext>
            </a:extLst>
          </p:cNvPr>
          <p:cNvSpPr/>
          <p:nvPr/>
        </p:nvSpPr>
        <p:spPr>
          <a:xfrm>
            <a:off x="10050031" y="3201229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9138547-21E4-4945-9F33-88C8C3A783C1}"/>
              </a:ext>
            </a:extLst>
          </p:cNvPr>
          <p:cNvSpPr/>
          <p:nvPr/>
        </p:nvSpPr>
        <p:spPr>
          <a:xfrm>
            <a:off x="2006402" y="31823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4AD507-53A8-49D7-92E4-DDA2279B3C04}"/>
              </a:ext>
            </a:extLst>
          </p:cNvPr>
          <p:cNvCxnSpPr>
            <a:cxnSpLocks/>
            <a:stCxn id="177" idx="6"/>
            <a:endCxn id="175" idx="2"/>
          </p:cNvCxnSpPr>
          <p:nvPr/>
        </p:nvCxnSpPr>
        <p:spPr>
          <a:xfrm>
            <a:off x="1550934" y="3226253"/>
            <a:ext cx="455468" cy="2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27EEAA32-4482-4A37-B7CF-C6EB759C2ECF}"/>
              </a:ext>
            </a:extLst>
          </p:cNvPr>
          <p:cNvSpPr/>
          <p:nvPr/>
        </p:nvSpPr>
        <p:spPr>
          <a:xfrm>
            <a:off x="1457632" y="3179602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266B1066-46A6-4F73-8227-14E585CDA074}"/>
              </a:ext>
            </a:extLst>
          </p:cNvPr>
          <p:cNvSpPr/>
          <p:nvPr/>
        </p:nvSpPr>
        <p:spPr>
          <a:xfrm>
            <a:off x="2001715" y="494668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DC8118D-657C-49C4-9D78-2433E8285BA1}"/>
              </a:ext>
            </a:extLst>
          </p:cNvPr>
          <p:cNvCxnSpPr>
            <a:cxnSpLocks/>
            <a:stCxn id="181" idx="6"/>
            <a:endCxn id="179" idx="2"/>
          </p:cNvCxnSpPr>
          <p:nvPr/>
        </p:nvCxnSpPr>
        <p:spPr>
          <a:xfrm flipV="1">
            <a:off x="1711553" y="4993337"/>
            <a:ext cx="290162" cy="2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3BA515F6-8437-4BF6-979D-136C4E7D8337}"/>
              </a:ext>
            </a:extLst>
          </p:cNvPr>
          <p:cNvSpPr/>
          <p:nvPr/>
        </p:nvSpPr>
        <p:spPr>
          <a:xfrm>
            <a:off x="1618251" y="494948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8">
            <a:extLst>
              <a:ext uri="{FF2B5EF4-FFF2-40B4-BE49-F238E27FC236}">
                <a16:creationId xmlns:a16="http://schemas.microsoft.com/office/drawing/2014/main" id="{2F414E59-64CD-4812-B2BC-CEBA914474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9437" t="44615" r="1138" b="14047"/>
          <a:stretch/>
        </p:blipFill>
        <p:spPr>
          <a:xfrm>
            <a:off x="4809363" y="4613789"/>
            <a:ext cx="2587534" cy="13708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7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86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2" grpId="0" animBg="1"/>
      <p:bldP spid="46" grpId="0" animBg="1"/>
      <p:bldP spid="47" grpId="0" animBg="1"/>
      <p:bldP spid="50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64" grpId="0" animBg="1"/>
      <p:bldP spid="76" grpId="0" animBg="1"/>
      <p:bldP spid="77" grpId="0" animBg="1"/>
      <p:bldP spid="79" grpId="0" animBg="1"/>
      <p:bldP spid="83" grpId="0" animBg="1"/>
      <p:bldP spid="85" grpId="0" animBg="1"/>
      <p:bldP spid="87" grpId="0" animBg="1"/>
      <p:bldP spid="92" grpId="0" animBg="1"/>
      <p:bldP spid="98" grpId="0" animBg="1"/>
      <p:bldP spid="99" grpId="0" animBg="1"/>
      <p:bldP spid="101" grpId="0" animBg="1"/>
      <p:bldP spid="103" grpId="0" animBg="1"/>
      <p:bldP spid="116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30" grpId="0" animBg="1"/>
      <p:bldP spid="139" grpId="0" animBg="1"/>
      <p:bldP spid="140" grpId="0" animBg="1"/>
      <p:bldP spid="143" grpId="0" animBg="1"/>
      <p:bldP spid="144" grpId="0" animBg="1"/>
      <p:bldP spid="149" grpId="0" animBg="1"/>
      <p:bldP spid="169" grpId="0" animBg="1"/>
      <p:bldP spid="172" grpId="0" animBg="1"/>
      <p:bldP spid="174" grpId="0" animBg="1"/>
      <p:bldP spid="175" grpId="0" animBg="1"/>
      <p:bldP spid="177" grpId="0" animBg="1"/>
      <p:bldP spid="179" grpId="0" animBg="1"/>
      <p:bldP spid="18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Error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424F73-37C7-4CF5-BECE-1B0167151524}"/>
              </a:ext>
            </a:extLst>
          </p:cNvPr>
          <p:cNvSpPr/>
          <p:nvPr/>
        </p:nvSpPr>
        <p:spPr>
          <a:xfrm>
            <a:off x="4659689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KL46Z verifies input (as defined in Mbed code)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97B7E-5570-488A-B8FB-B43979E2B5E4}"/>
              </a:ext>
            </a:extLst>
          </p:cNvPr>
          <p:cNvSpPr/>
          <p:nvPr/>
        </p:nvSpPr>
        <p:spPr>
          <a:xfrm>
            <a:off x="1555121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Click Sensor sends reading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22993-CAA1-4C40-90E8-32D9D891BC02}"/>
              </a:ext>
            </a:extLst>
          </p:cNvPr>
          <p:cNvSpPr/>
          <p:nvPr/>
        </p:nvSpPr>
        <p:spPr>
          <a:xfrm>
            <a:off x="6738214" y="255424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Click Sensor reading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904832-7186-4749-BD4F-DFF9947F2319}"/>
              </a:ext>
            </a:extLst>
          </p:cNvPr>
          <p:cNvSpPr/>
          <p:nvPr/>
        </p:nvSpPr>
        <p:spPr>
          <a:xfrm>
            <a:off x="6693765" y="4316652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invalid reading string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4400AA-BB8E-4F07-AE94-8066588F2DE0}"/>
              </a:ext>
            </a:extLst>
          </p:cNvPr>
          <p:cNvCxnSpPr>
            <a:cxnSpLocks/>
          </p:cNvCxnSpPr>
          <p:nvPr/>
        </p:nvCxnSpPr>
        <p:spPr>
          <a:xfrm>
            <a:off x="2909864" y="34266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A0EE7-2DF1-4CE7-8494-54B847FE3EAF}"/>
              </a:ext>
            </a:extLst>
          </p:cNvPr>
          <p:cNvCxnSpPr>
            <a:cxnSpLocks/>
          </p:cNvCxnSpPr>
          <p:nvPr/>
        </p:nvCxnSpPr>
        <p:spPr>
          <a:xfrm>
            <a:off x="2909864" y="37187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F75494-F636-44A2-A83A-94772805D14D}"/>
              </a:ext>
            </a:extLst>
          </p:cNvPr>
          <p:cNvCxnSpPr>
            <a:cxnSpLocks/>
          </p:cNvCxnSpPr>
          <p:nvPr/>
        </p:nvCxnSpPr>
        <p:spPr>
          <a:xfrm>
            <a:off x="2909864" y="3998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A8FB1-C481-42B0-8B72-7FFCFB154C5D}"/>
              </a:ext>
            </a:extLst>
          </p:cNvPr>
          <p:cNvCxnSpPr>
            <a:cxnSpLocks/>
          </p:cNvCxnSpPr>
          <p:nvPr/>
        </p:nvCxnSpPr>
        <p:spPr>
          <a:xfrm>
            <a:off x="2909864" y="4252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066F15-2B00-4F27-8E1E-3FE64C3BB63A}"/>
              </a:ext>
            </a:extLst>
          </p:cNvPr>
          <p:cNvSpPr txBox="1"/>
          <p:nvPr/>
        </p:nvSpPr>
        <p:spPr>
          <a:xfrm>
            <a:off x="3176669" y="312078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E5E0F-EFF9-4BB8-A925-3C6B92E862E8}"/>
              </a:ext>
            </a:extLst>
          </p:cNvPr>
          <p:cNvSpPr txBox="1"/>
          <p:nvPr/>
        </p:nvSpPr>
        <p:spPr>
          <a:xfrm>
            <a:off x="3170785" y="341975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0A960-8553-454F-A057-3A11D73929B5}"/>
              </a:ext>
            </a:extLst>
          </p:cNvPr>
          <p:cNvSpPr txBox="1"/>
          <p:nvPr/>
        </p:nvSpPr>
        <p:spPr>
          <a:xfrm>
            <a:off x="3196286" y="370211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CFD3-C9D7-401C-B3F7-C71B12ABE70D}"/>
              </a:ext>
            </a:extLst>
          </p:cNvPr>
          <p:cNvSpPr txBox="1"/>
          <p:nvPr/>
        </p:nvSpPr>
        <p:spPr>
          <a:xfrm>
            <a:off x="3190871" y="39473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192AB-9A9A-41B1-9BEC-E8DFE7CA392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37060" y="2978053"/>
            <a:ext cx="14011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6AE844-5F35-4ECC-B450-677D9EE738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39139" y="4740459"/>
            <a:ext cx="135462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1ADCF1-5A4E-472E-966F-1FF41D16103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37061" y="2978052"/>
            <a:ext cx="0" cy="44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13AD98-588F-4DD3-BF94-7E398A32796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37061" y="4269526"/>
            <a:ext cx="0" cy="47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09FAA2-24B8-4A42-8DF2-4E5D95E7641B}"/>
              </a:ext>
            </a:extLst>
          </p:cNvPr>
          <p:cNvSpPr txBox="1"/>
          <p:nvPr/>
        </p:nvSpPr>
        <p:spPr>
          <a:xfrm>
            <a:off x="5663214" y="2656012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87A1E-D5DA-4502-9C31-BFD28C7D2C8B}"/>
              </a:ext>
            </a:extLst>
          </p:cNvPr>
          <p:cNvSpPr txBox="1"/>
          <p:nvPr/>
        </p:nvSpPr>
        <p:spPr>
          <a:xfrm>
            <a:off x="5720409" y="4346575"/>
            <a:ext cx="7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Invalid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07E83-1446-4653-8153-66C515939D4E}"/>
              </a:ext>
            </a:extLst>
          </p:cNvPr>
          <p:cNvSpPr txBox="1"/>
          <p:nvPr/>
        </p:nvSpPr>
        <p:spPr>
          <a:xfrm>
            <a:off x="5720409" y="473169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Missing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3D0BB2-6D8B-4716-9066-76345D4E048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092957" y="2978053"/>
            <a:ext cx="3360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B5853F-DF2C-42F3-89DE-36C57DD6C7D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48508" y="4740459"/>
            <a:ext cx="3805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2BD544-E373-4305-9A20-CA9EF2DE38A2}"/>
              </a:ext>
            </a:extLst>
          </p:cNvPr>
          <p:cNvCxnSpPr>
            <a:cxnSpLocks/>
          </p:cNvCxnSpPr>
          <p:nvPr/>
        </p:nvCxnSpPr>
        <p:spPr>
          <a:xfrm flipV="1">
            <a:off x="8429049" y="2978052"/>
            <a:ext cx="0" cy="17624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22D216-B2B7-44F1-9283-9C6FBE902D1E}"/>
              </a:ext>
            </a:extLst>
          </p:cNvPr>
          <p:cNvSpPr/>
          <p:nvPr/>
        </p:nvSpPr>
        <p:spPr>
          <a:xfrm>
            <a:off x="9106419" y="345952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Text file in host computer </a:t>
            </a:r>
          </a:p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(File size &lt; 1GB)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4BF395-18AB-498E-BEE2-21A0A43575D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429049" y="3883333"/>
            <a:ext cx="67737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59B01-1819-4C25-8B1D-ACFC428A7326}"/>
              </a:ext>
            </a:extLst>
          </p:cNvPr>
          <p:cNvSpPr/>
          <p:nvPr/>
        </p:nvSpPr>
        <p:spPr>
          <a:xfrm>
            <a:off x="9106419" y="493337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Analytics or Web Display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C8CF1-7C4C-49CB-B42E-AFC798AB331B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9783791" y="4307139"/>
            <a:ext cx="0" cy="62623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E2815E-0321-4C15-BCA6-2C0DCEEE7F1D}"/>
              </a:ext>
            </a:extLst>
          </p:cNvPr>
          <p:cNvSpPr txBox="1"/>
          <p:nvPr/>
        </p:nvSpPr>
        <p:spPr>
          <a:xfrm>
            <a:off x="8425463" y="3519611"/>
            <a:ext cx="6795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Store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AF2F4-3D08-4BD1-A49F-D4757E153BD4}"/>
              </a:ext>
            </a:extLst>
          </p:cNvPr>
          <p:cNvSpPr txBox="1"/>
          <p:nvPr/>
        </p:nvSpPr>
        <p:spPr>
          <a:xfrm>
            <a:off x="9874866" y="4435592"/>
            <a:ext cx="80823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Access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350142-C4E4-4B19-BC61-71B1E4B8547F}"/>
              </a:ext>
            </a:extLst>
          </p:cNvPr>
          <p:cNvSpPr txBox="1">
            <a:spLocks/>
          </p:cNvSpPr>
          <p:nvPr/>
        </p:nvSpPr>
        <p:spPr>
          <a:xfrm>
            <a:off x="838200" y="1810952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Click Input / Output Validation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5DF65C8-6A89-4EFD-A901-A85921B18591}"/>
              </a:ext>
            </a:extLst>
          </p:cNvPr>
          <p:cNvSpPr/>
          <p:nvPr/>
        </p:nvSpPr>
        <p:spPr>
          <a:xfrm>
            <a:off x="9119000" y="3149380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KL46Z has power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118C3C-C9FF-4FFD-9C08-7F0BC7E235A6}"/>
              </a:ext>
            </a:extLst>
          </p:cNvPr>
          <p:cNvSpPr/>
          <p:nvPr/>
        </p:nvSpPr>
        <p:spPr>
          <a:xfrm>
            <a:off x="6014432" y="327917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Click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65926D-1EE1-4970-B088-8C26FC67851E}"/>
              </a:ext>
            </a:extLst>
          </p:cNvPr>
          <p:cNvCxnSpPr>
            <a:cxnSpLocks/>
          </p:cNvCxnSpPr>
          <p:nvPr/>
        </p:nvCxnSpPr>
        <p:spPr>
          <a:xfrm>
            <a:off x="7369175" y="3283883"/>
            <a:ext cx="196731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903EA0-6401-424D-A0E1-735B68DD7C7A}"/>
              </a:ext>
            </a:extLst>
          </p:cNvPr>
          <p:cNvCxnSpPr>
            <a:cxnSpLocks/>
          </p:cNvCxnSpPr>
          <p:nvPr/>
        </p:nvCxnSpPr>
        <p:spPr>
          <a:xfrm>
            <a:off x="7369175" y="35759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C43E3C-3DD0-44BF-8E3E-7BDC35620346}"/>
              </a:ext>
            </a:extLst>
          </p:cNvPr>
          <p:cNvCxnSpPr>
            <a:cxnSpLocks/>
          </p:cNvCxnSpPr>
          <p:nvPr/>
        </p:nvCxnSpPr>
        <p:spPr>
          <a:xfrm>
            <a:off x="7369175" y="38553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4465B59-0983-4F31-B59D-AA87A8C8755B}"/>
              </a:ext>
            </a:extLst>
          </p:cNvPr>
          <p:cNvCxnSpPr>
            <a:cxnSpLocks/>
          </p:cNvCxnSpPr>
          <p:nvPr/>
        </p:nvCxnSpPr>
        <p:spPr>
          <a:xfrm>
            <a:off x="7369175" y="4109383"/>
            <a:ext cx="188635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584055-FCF5-46EB-9EA9-D5626AB2FB23}"/>
              </a:ext>
            </a:extLst>
          </p:cNvPr>
          <p:cNvSpPr txBox="1"/>
          <p:nvPr/>
        </p:nvSpPr>
        <p:spPr>
          <a:xfrm>
            <a:off x="7635980" y="297805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397A58-0BEF-4E86-8F32-CC51D26FB336}"/>
              </a:ext>
            </a:extLst>
          </p:cNvPr>
          <p:cNvSpPr txBox="1"/>
          <p:nvPr/>
        </p:nvSpPr>
        <p:spPr>
          <a:xfrm>
            <a:off x="7630096" y="3277018"/>
            <a:ext cx="7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886BFA-50B6-4F16-9EF0-B41B5CA27853}"/>
              </a:ext>
            </a:extLst>
          </p:cNvPr>
          <p:cNvSpPr txBox="1"/>
          <p:nvPr/>
        </p:nvSpPr>
        <p:spPr>
          <a:xfrm>
            <a:off x="7655597" y="3559382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CA73D6-331C-4508-9829-DA9041638A54}"/>
              </a:ext>
            </a:extLst>
          </p:cNvPr>
          <p:cNvSpPr txBox="1"/>
          <p:nvPr/>
        </p:nvSpPr>
        <p:spPr>
          <a:xfrm>
            <a:off x="7650182" y="380458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SPI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48C6038-7CFA-4B8D-BCDF-618712C69F5E}"/>
              </a:ext>
            </a:extLst>
          </p:cNvPr>
          <p:cNvSpPr/>
          <p:nvPr/>
        </p:nvSpPr>
        <p:spPr>
          <a:xfrm>
            <a:off x="3876427" y="3118668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Click has power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2C3C20-345D-4A13-B5FA-8E3E5A6F6C1F}"/>
              </a:ext>
            </a:extLst>
          </p:cNvPr>
          <p:cNvCxnSpPr>
            <a:cxnSpLocks/>
            <a:stCxn id="68" idx="6"/>
            <a:endCxn id="59" idx="1"/>
          </p:cNvCxnSpPr>
          <p:nvPr/>
        </p:nvCxnSpPr>
        <p:spPr>
          <a:xfrm flipV="1">
            <a:off x="5231170" y="3702983"/>
            <a:ext cx="783262" cy="14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3548E50-7D85-402F-AFCB-B51D561F0F5A}"/>
              </a:ext>
            </a:extLst>
          </p:cNvPr>
          <p:cNvSpPr/>
          <p:nvPr/>
        </p:nvSpPr>
        <p:spPr>
          <a:xfrm>
            <a:off x="9119000" y="493488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KL46Z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6D4ADD-D319-4B0B-9B70-D57116582C45}"/>
              </a:ext>
            </a:extLst>
          </p:cNvPr>
          <p:cNvCxnSpPr>
            <a:cxnSpLocks/>
            <a:stCxn id="58" idx="4"/>
            <a:endCxn id="70" idx="0"/>
          </p:cNvCxnSpPr>
          <p:nvPr/>
        </p:nvCxnSpPr>
        <p:spPr>
          <a:xfrm>
            <a:off x="9796372" y="4320954"/>
            <a:ext cx="0" cy="61392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EE3ADA1-318E-41AF-B873-9C576EDAFCA0}"/>
              </a:ext>
            </a:extLst>
          </p:cNvPr>
          <p:cNvSpPr txBox="1"/>
          <p:nvPr/>
        </p:nvSpPr>
        <p:spPr>
          <a:xfrm>
            <a:off x="9796371" y="4419521"/>
            <a:ext cx="158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received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D6B3BF-2899-473D-B8A3-98A04A15EA7E}"/>
              </a:ext>
            </a:extLst>
          </p:cNvPr>
          <p:cNvSpPr/>
          <p:nvPr/>
        </p:nvSpPr>
        <p:spPr>
          <a:xfrm>
            <a:off x="6563646" y="4772902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cs typeface="Calibri"/>
              </a:rPr>
              <a:t>Data Base has power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43D6A5-CD41-4135-AE21-5299B22196D3}"/>
              </a:ext>
            </a:extLst>
          </p:cNvPr>
          <p:cNvCxnSpPr>
            <a:cxnSpLocks/>
            <a:stCxn id="70" idx="1"/>
            <a:endCxn id="73" idx="6"/>
          </p:cNvCxnSpPr>
          <p:nvPr/>
        </p:nvCxnSpPr>
        <p:spPr>
          <a:xfrm flipH="1" flipV="1">
            <a:off x="7918389" y="5358689"/>
            <a:ext cx="1200611" cy="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C4CB054-1466-4442-8F55-3343EA8C02D6}"/>
              </a:ext>
            </a:extLst>
          </p:cNvPr>
          <p:cNvSpPr txBox="1"/>
          <p:nvPr/>
        </p:nvSpPr>
        <p:spPr>
          <a:xfrm>
            <a:off x="7913193" y="4924826"/>
            <a:ext cx="11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sent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F6137D-6968-4C85-A9CF-87D74B113616}"/>
              </a:ext>
            </a:extLst>
          </p:cNvPr>
          <p:cNvSpPr/>
          <p:nvPr/>
        </p:nvSpPr>
        <p:spPr>
          <a:xfrm>
            <a:off x="3876427" y="4932730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Data base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DE030D-F78B-420A-B239-20B1B34456DA}"/>
              </a:ext>
            </a:extLst>
          </p:cNvPr>
          <p:cNvCxnSpPr>
            <a:cxnSpLocks/>
            <a:stCxn id="73" idx="2"/>
            <a:endCxn id="76" idx="3"/>
          </p:cNvCxnSpPr>
          <p:nvPr/>
        </p:nvCxnSpPr>
        <p:spPr>
          <a:xfrm flipH="1" flipV="1">
            <a:off x="5231170" y="5356537"/>
            <a:ext cx="1332476" cy="21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61A3287-B5A6-43DB-BD73-98486BCFD7EC}"/>
              </a:ext>
            </a:extLst>
          </p:cNvPr>
          <p:cNvSpPr txBox="1"/>
          <p:nvPr/>
        </p:nvSpPr>
        <p:spPr>
          <a:xfrm>
            <a:off x="5212287" y="4953913"/>
            <a:ext cx="138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stored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6B7D3829-B8E2-48B8-8D63-40D4A0198AA4}"/>
              </a:ext>
            </a:extLst>
          </p:cNvPr>
          <p:cNvSpPr txBox="1">
            <a:spLocks/>
          </p:cNvSpPr>
          <p:nvPr/>
        </p:nvSpPr>
        <p:spPr>
          <a:xfrm>
            <a:off x="838199" y="1813963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Powered Devices Communication Channel</a:t>
            </a:r>
          </a:p>
        </p:txBody>
      </p:sp>
    </p:spTree>
    <p:extLst>
      <p:ext uri="{BB962C8B-B14F-4D97-AF65-F5344CB8AC3E}">
        <p14:creationId xmlns:p14="http://schemas.microsoft.com/office/powerpoint/2010/main" val="19920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23" grpId="0"/>
      <p:bldP spid="24" grpId="0"/>
      <p:bldP spid="25" grpId="0"/>
      <p:bldP spid="29" grpId="0" animBg="1"/>
      <p:bldP spid="31" grpId="0" animBg="1"/>
      <p:bldP spid="33" grpId="0"/>
      <p:bldP spid="34" grpId="0"/>
      <p:bldP spid="35" grpId="0" animBg="1"/>
      <p:bldP spid="58" grpId="0" animBg="1"/>
      <p:bldP spid="59" grpId="0" animBg="1"/>
      <p:bldP spid="64" grpId="0"/>
      <p:bldP spid="65" grpId="0"/>
      <p:bldP spid="66" grpId="0"/>
      <p:bldP spid="67" grpId="0"/>
      <p:bldP spid="68" grpId="0" animBg="1"/>
      <p:bldP spid="70" grpId="0" animBg="1"/>
      <p:bldP spid="72" grpId="0"/>
      <p:bldP spid="73" grpId="0" animBg="1"/>
      <p:bldP spid="75" grpId="0"/>
      <p:bldP spid="76" grpId="0" animBg="1"/>
      <p:bldP spid="78" grpId="0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Service, Support and 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516FE7-B00D-4BAE-8665-B49E3AEF2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7437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625FD-ECCB-4E18-8300-716F6DA45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B4A440-82AF-474E-9A3B-2A6A12F7E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4" y="2456926"/>
            <a:ext cx="2143125" cy="214312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2AA58FE-A50D-4A0D-9840-2CBA14105DCE}"/>
              </a:ext>
            </a:extLst>
          </p:cNvPr>
          <p:cNvSpPr txBox="1">
            <a:spLocks/>
          </p:cNvSpPr>
          <p:nvPr/>
        </p:nvSpPr>
        <p:spPr>
          <a:xfrm>
            <a:off x="788565" y="5051427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Maintain a clean board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7A5B571-7C78-4ACE-89F1-63D73B96EC7A}"/>
              </a:ext>
            </a:extLst>
          </p:cNvPr>
          <p:cNvSpPr txBox="1">
            <a:spLocks/>
          </p:cNvSpPr>
          <p:nvPr/>
        </p:nvSpPr>
        <p:spPr>
          <a:xfrm>
            <a:off x="4762227" y="5051426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latest software versions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4B84065-2CA2-4FFB-9E6D-F848958FF8D2}"/>
              </a:ext>
            </a:extLst>
          </p:cNvPr>
          <p:cNvSpPr txBox="1">
            <a:spLocks/>
          </p:cNvSpPr>
          <p:nvPr/>
        </p:nvSpPr>
        <p:spPr>
          <a:xfrm>
            <a:off x="8973281" y="5051426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Disconnect from power supply when not in use</a:t>
            </a:r>
          </a:p>
        </p:txBody>
      </p:sp>
    </p:spTree>
    <p:extLst>
      <p:ext uri="{BB962C8B-B14F-4D97-AF65-F5344CB8AC3E}">
        <p14:creationId xmlns:p14="http://schemas.microsoft.com/office/powerpoint/2010/main" val="209718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Selected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137154"/>
              </p:ext>
            </p:extLst>
          </p:nvPr>
        </p:nvGraphicFramePr>
        <p:xfrm>
          <a:off x="904821" y="1297157"/>
          <a:ext cx="10382358" cy="342435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26104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6043752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146628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908591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757283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1240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42246" marR="42246" marT="21123" marB="2112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 and Interface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Supply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Temp&amp;Hum 2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Measures a wide range of temperature and relative humidity values with a great accuracy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  <a:endParaRPr lang="en-US" sz="1200" b="1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$16.00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b="0" i="0" u="sng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UART 3 click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Adds USB 2.0 functionality</a:t>
                      </a:r>
                      <a:endParaRPr lang="en-US" sz="1200" b="1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10-segment bar graph display click, which uses a high-quality, multicolor bar graph LED display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Accel 5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Triaxial accelerometer sensor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Gaussmeter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Gaussmeter used for measuring the magnetic field in X, Y and Z axes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0"/>
                        </a:rPr>
                        <a:t>Weather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Detects humidity, pressure, and temperature </a:t>
                      </a:r>
                      <a:endParaRPr lang="en-US" sz="1200" b="1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$22.00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44467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LightRanger 3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Accurate distance measurement based on a </a:t>
                      </a:r>
                      <a:r>
                        <a:rPr lang="en-US" sz="1200" b="0" i="0" dirty="0" err="1">
                          <a:effectLst/>
                          <a:latin typeface="+mn-lt"/>
                        </a:rPr>
                        <a:t>ToF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(Time of Flight) measurement principle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$24.00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31137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2"/>
                        </a:rPr>
                        <a:t>Alcohol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alcohol detector, breathalyzer for estimating BAC </a:t>
                      </a:r>
                      <a:endParaRPr lang="en-US" sz="1200" b="0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81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3"/>
                        </a:rPr>
                        <a:t>Air Quality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detecting a variety of gases that impact air quality in homes and offices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Analog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$16.50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93072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4"/>
                        </a:rPr>
                        <a:t>microSD click</a:t>
                      </a:r>
                      <a:r>
                        <a:rPr lang="en-US" sz="120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A microSD card slot for microSD cards used as a mass storage media for portable devices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SPI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+mn-lt"/>
                        </a:rPr>
                        <a:t>$16.00 </a:t>
                      </a:r>
                    </a:p>
                    <a:p>
                      <a:pPr algn="r" rtl="0" fontAlgn="base"/>
                      <a:endParaRPr lang="en-US" sz="1200" b="0" i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D55A-9EEB-43CB-9F27-0766E294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25010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SPI: Serial Peripheral Interface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8F60-53F4-465F-981C-82871A53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Separate clock and data lines, along with a select line to choose the device you wish to talk to</a:t>
            </a:r>
          </a:p>
          <a:p>
            <a:endParaRPr lang="en-US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254A9-B88F-4726-83E6-BA6E4BDA29C1}"/>
              </a:ext>
            </a:extLst>
          </p:cNvPr>
          <p:cNvSpPr/>
          <p:nvPr/>
        </p:nvSpPr>
        <p:spPr>
          <a:xfrm>
            <a:off x="1099931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9609A0-228A-4423-864F-CAE861C9DC38}"/>
              </a:ext>
            </a:extLst>
          </p:cNvPr>
          <p:cNvSpPr/>
          <p:nvPr/>
        </p:nvSpPr>
        <p:spPr>
          <a:xfrm>
            <a:off x="8112539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0AB8A-846C-449B-9B82-95A41C4792AD}"/>
              </a:ext>
            </a:extLst>
          </p:cNvPr>
          <p:cNvSpPr txBox="1"/>
          <p:nvPr/>
        </p:nvSpPr>
        <p:spPr>
          <a:xfrm>
            <a:off x="8446052" y="28304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E4A3A-2A06-415C-9302-16FF56FAD05D}"/>
              </a:ext>
            </a:extLst>
          </p:cNvPr>
          <p:cNvSpPr txBox="1"/>
          <p:nvPr/>
        </p:nvSpPr>
        <p:spPr>
          <a:xfrm>
            <a:off x="1433443" y="29187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436853-7890-4D88-B72D-DC1B849649BD}"/>
              </a:ext>
            </a:extLst>
          </p:cNvPr>
          <p:cNvCxnSpPr/>
          <p:nvPr/>
        </p:nvCxnSpPr>
        <p:spPr>
          <a:xfrm>
            <a:off x="4512365" y="3695147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A2E1E-021B-4237-B040-6A24566847F8}"/>
              </a:ext>
            </a:extLst>
          </p:cNvPr>
          <p:cNvCxnSpPr>
            <a:cxnSpLocks/>
          </p:cNvCxnSpPr>
          <p:nvPr/>
        </p:nvCxnSpPr>
        <p:spPr>
          <a:xfrm>
            <a:off x="4512365" y="4424016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177449-2152-4D1D-9B34-551DE32D5CFF}"/>
              </a:ext>
            </a:extLst>
          </p:cNvPr>
          <p:cNvCxnSpPr>
            <a:cxnSpLocks/>
          </p:cNvCxnSpPr>
          <p:nvPr/>
        </p:nvCxnSpPr>
        <p:spPr>
          <a:xfrm>
            <a:off x="4512364" y="5627755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2E88B-CF29-42EE-AC30-25931706EFFF}"/>
              </a:ext>
            </a:extLst>
          </p:cNvPr>
          <p:cNvCxnSpPr/>
          <p:nvPr/>
        </p:nvCxnSpPr>
        <p:spPr>
          <a:xfrm>
            <a:off x="4523409" y="6235148"/>
            <a:ext cx="3597963" cy="198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E269A1-EB28-4872-BC78-6267E04C8763}"/>
              </a:ext>
            </a:extLst>
          </p:cNvPr>
          <p:cNvCxnSpPr>
            <a:cxnSpLocks/>
          </p:cNvCxnSpPr>
          <p:nvPr/>
        </p:nvCxnSpPr>
        <p:spPr>
          <a:xfrm flipH="1" flipV="1">
            <a:off x="4521199" y="5051287"/>
            <a:ext cx="3624469" cy="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0BEC1-4044-4CBD-944B-7E5F92A63A9A}"/>
              </a:ext>
            </a:extLst>
          </p:cNvPr>
          <p:cNvSpPr txBox="1"/>
          <p:nvPr/>
        </p:nvSpPr>
        <p:spPr>
          <a:xfrm>
            <a:off x="8048485" y="3371573"/>
            <a:ext cx="799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B20C9-7832-4AF6-833E-E9176BC579A4}"/>
              </a:ext>
            </a:extLst>
          </p:cNvPr>
          <p:cNvSpPr txBox="1"/>
          <p:nvPr/>
        </p:nvSpPr>
        <p:spPr>
          <a:xfrm>
            <a:off x="7076660" y="41004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278A-7B9A-45F3-A61E-40184A834C86}"/>
              </a:ext>
            </a:extLst>
          </p:cNvPr>
          <p:cNvSpPr txBox="1"/>
          <p:nvPr/>
        </p:nvSpPr>
        <p:spPr>
          <a:xfrm>
            <a:off x="7073118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846F7-F061-4F03-99AD-8D691C40B301}"/>
              </a:ext>
            </a:extLst>
          </p:cNvPr>
          <p:cNvSpPr txBox="1"/>
          <p:nvPr/>
        </p:nvSpPr>
        <p:spPr>
          <a:xfrm>
            <a:off x="7073117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0753-D6A0-4334-9B38-4B729A02E78F}"/>
              </a:ext>
            </a:extLst>
          </p:cNvPr>
          <p:cNvSpPr txBox="1"/>
          <p:nvPr/>
        </p:nvSpPr>
        <p:spPr>
          <a:xfrm>
            <a:off x="4967355" y="592261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C31C2-8656-47E1-B39B-B9AE554C62C3}"/>
              </a:ext>
            </a:extLst>
          </p:cNvPr>
          <p:cNvSpPr txBox="1"/>
          <p:nvPr/>
        </p:nvSpPr>
        <p:spPr>
          <a:xfrm>
            <a:off x="3653182" y="3371573"/>
            <a:ext cx="965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AEFBF-8499-4744-BFD9-F907F0F89153}"/>
              </a:ext>
            </a:extLst>
          </p:cNvPr>
          <p:cNvSpPr txBox="1"/>
          <p:nvPr/>
        </p:nvSpPr>
        <p:spPr>
          <a:xfrm>
            <a:off x="2769703" y="40452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20052-FC4E-46C5-BE9D-DA0581FBFF96}"/>
              </a:ext>
            </a:extLst>
          </p:cNvPr>
          <p:cNvSpPr txBox="1"/>
          <p:nvPr/>
        </p:nvSpPr>
        <p:spPr>
          <a:xfrm>
            <a:off x="2802834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4CAB3-1E44-4FD2-8940-3FB5ABF096C4}"/>
              </a:ext>
            </a:extLst>
          </p:cNvPr>
          <p:cNvSpPr txBox="1"/>
          <p:nvPr/>
        </p:nvSpPr>
        <p:spPr>
          <a:xfrm>
            <a:off x="2802833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DE4D2-8353-4C21-BEFD-D0BCBD376DC1}"/>
              </a:ext>
            </a:extLst>
          </p:cNvPr>
          <p:cNvSpPr txBox="1"/>
          <p:nvPr/>
        </p:nvSpPr>
        <p:spPr>
          <a:xfrm rot="16200000">
            <a:off x="422964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3D04C6-D4A8-441A-9FC9-E8EEC28D268B}"/>
              </a:ext>
            </a:extLst>
          </p:cNvPr>
          <p:cNvSpPr txBox="1"/>
          <p:nvPr/>
        </p:nvSpPr>
        <p:spPr>
          <a:xfrm rot="5400000">
            <a:off x="9522790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60" y="344758"/>
            <a:ext cx="10515600" cy="5904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SPI devices disconnect their MISO pins when they are not selected </a:t>
            </a:r>
          </a:p>
          <a:p>
            <a:r>
              <a:rPr lang="en-US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360017" y="3935812"/>
            <a:ext cx="2581965" cy="2739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3225280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3750015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622165" y="4123516"/>
            <a:ext cx="1880559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SCK</a:t>
            </a:r>
            <a:endParaRPr lang="en-US" sz="2000" b="1">
              <a:cs typeface="Calibri"/>
            </a:endParaRP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MOSI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MISO</a:t>
            </a:r>
          </a:p>
          <a:p>
            <a:pPr algn="ctr"/>
            <a:r>
              <a:rPr lang="en-US" sz="2000" b="1">
                <a:cs typeface="Calibri"/>
              </a:rPr>
              <a:t>SS _ 1</a:t>
            </a:r>
          </a:p>
          <a:p>
            <a:pPr algn="ctr"/>
            <a:r>
              <a:rPr lang="en-US" sz="2000" b="1">
                <a:cs typeface="Calibri"/>
              </a:rPr>
              <a:t>SS _ 2</a:t>
            </a:r>
          </a:p>
          <a:p>
            <a:pPr algn="ctr"/>
            <a:r>
              <a:rPr lang="en-US" sz="2000" b="1"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3214777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5975229" y="17554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8980098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996614" y="3717409"/>
            <a:ext cx="764129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3729859" y="3717408"/>
            <a:ext cx="2848845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6590953" y="3717409"/>
            <a:ext cx="3064506" cy="745897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6172638" y="2126973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9148752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6668618" y="2094720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9745373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3499823" y="3616769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4098461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6404049" y="3616768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9581445" y="3616769"/>
            <a:ext cx="749750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4349896" y="4859562"/>
            <a:ext cx="1831936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7265374" y="4859562"/>
            <a:ext cx="2096979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7013939" y="3617392"/>
            <a:ext cx="795175" cy="2012563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10061939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936330" y="4859562"/>
            <a:ext cx="462545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936331" y="5444866"/>
            <a:ext cx="959501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4968330" y="5455909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7972156" y="5444865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4665847" y="3620936"/>
            <a:ext cx="773088" cy="238804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7669672" y="3620936"/>
            <a:ext cx="728915" cy="2642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10673499" y="3620936"/>
            <a:ext cx="773088" cy="2896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936331" y="5842430"/>
            <a:ext cx="1489587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936329" y="6085386"/>
            <a:ext cx="4394022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936329" y="6350430"/>
            <a:ext cx="7486196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266168" y="3533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9D1F-798A-4C66-B768-39E3FF93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I2C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2D38-A38D-4D8D-9692-DEA8A310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minimize number of pin and send more that 8 bits data </a:t>
            </a:r>
          </a:p>
          <a:p>
            <a:r>
              <a:rPr lang="en-US">
                <a:cs typeface="Calibri"/>
              </a:rPr>
              <a:t>You can have up to 127 devices on a same bus </a:t>
            </a:r>
          </a:p>
          <a:p>
            <a:r>
              <a:rPr lang="en-US">
                <a:cs typeface="Calibri"/>
              </a:rPr>
              <a:t>R1 and R2 are depended on slave and master voltage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F5C0C-3A77-4075-B321-44E9A80043C9}"/>
              </a:ext>
            </a:extLst>
          </p:cNvPr>
          <p:cNvSpPr/>
          <p:nvPr/>
        </p:nvSpPr>
        <p:spPr>
          <a:xfrm>
            <a:off x="1718157" y="3800788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343E-0F79-4A6E-897B-966DDCB7F73A}"/>
              </a:ext>
            </a:extLst>
          </p:cNvPr>
          <p:cNvSpPr txBox="1"/>
          <p:nvPr/>
        </p:nvSpPr>
        <p:spPr>
          <a:xfrm rot="16200000">
            <a:off x="681756" y="4793087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6E8B3-2A67-44C4-A278-2B81E7A684C1}"/>
              </a:ext>
            </a:extLst>
          </p:cNvPr>
          <p:cNvSpPr/>
          <p:nvPr/>
        </p:nvSpPr>
        <p:spPr>
          <a:xfrm>
            <a:off x="7382836" y="3800787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B1D37-2FA1-41C4-A141-D67B9B98B912}"/>
              </a:ext>
            </a:extLst>
          </p:cNvPr>
          <p:cNvCxnSpPr/>
          <p:nvPr/>
        </p:nvCxnSpPr>
        <p:spPr>
          <a:xfrm flipV="1">
            <a:off x="4814289" y="4609756"/>
            <a:ext cx="2343801" cy="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99297-C689-432E-953D-7A03FCBB0834}"/>
              </a:ext>
            </a:extLst>
          </p:cNvPr>
          <p:cNvCxnSpPr/>
          <p:nvPr/>
        </p:nvCxnSpPr>
        <p:spPr>
          <a:xfrm>
            <a:off x="4810956" y="5401261"/>
            <a:ext cx="2505284" cy="5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8970BF-EAB7-4E85-819F-62B111538D63}"/>
              </a:ext>
            </a:extLst>
          </p:cNvPr>
          <p:cNvSpPr txBox="1"/>
          <p:nvPr/>
        </p:nvSpPr>
        <p:spPr>
          <a:xfrm>
            <a:off x="2797834" y="4415286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73AEF-77CD-42CA-87B7-0ABB43FDA97B}"/>
              </a:ext>
            </a:extLst>
          </p:cNvPr>
          <p:cNvSpPr txBox="1"/>
          <p:nvPr/>
        </p:nvSpPr>
        <p:spPr>
          <a:xfrm rot="5400000">
            <a:off x="8688903" y="4821841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0482BE-AA28-4506-9548-5A9CC0526BE0}"/>
              </a:ext>
            </a:extLst>
          </p:cNvPr>
          <p:cNvSpPr txBox="1"/>
          <p:nvPr/>
        </p:nvSpPr>
        <p:spPr>
          <a:xfrm>
            <a:off x="1848928" y="33082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1BD73-8BC6-4F0D-83E5-55006FC6BA38}"/>
              </a:ext>
            </a:extLst>
          </p:cNvPr>
          <p:cNvSpPr txBox="1"/>
          <p:nvPr/>
        </p:nvSpPr>
        <p:spPr>
          <a:xfrm>
            <a:off x="7499230" y="3308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Slaves (n)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489BC449-C7AF-4096-8CBA-F8528F278F00}"/>
              </a:ext>
            </a:extLst>
          </p:cNvPr>
          <p:cNvSpPr/>
          <p:nvPr/>
        </p:nvSpPr>
        <p:spPr>
          <a:xfrm>
            <a:off x="6400799" y="4004365"/>
            <a:ext cx="45057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A123957A-CC9D-4795-A755-DA34993F981C}"/>
              </a:ext>
            </a:extLst>
          </p:cNvPr>
          <p:cNvSpPr/>
          <p:nvPr/>
        </p:nvSpPr>
        <p:spPr>
          <a:xfrm>
            <a:off x="5992191" y="4788452"/>
            <a:ext cx="48370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D120C-4CE1-418E-BB24-C2D173E18F14}"/>
              </a:ext>
            </a:extLst>
          </p:cNvPr>
          <p:cNvSpPr/>
          <p:nvPr/>
        </p:nvSpPr>
        <p:spPr>
          <a:xfrm>
            <a:off x="475036" y="3720151"/>
            <a:ext cx="2581965" cy="2739907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6CAB9-E4B4-497B-952E-BF7DF263A57B}"/>
              </a:ext>
            </a:extLst>
          </p:cNvPr>
          <p:cNvSpPr/>
          <p:nvPr/>
        </p:nvSpPr>
        <p:spPr>
          <a:xfrm>
            <a:off x="3426563" y="1293087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CA4AE-E28A-4B28-BA74-6FBC1EF3FFA3}"/>
              </a:ext>
            </a:extLst>
          </p:cNvPr>
          <p:cNvSpPr/>
          <p:nvPr/>
        </p:nvSpPr>
        <p:spPr>
          <a:xfrm>
            <a:off x="6503318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AFDC8-BB08-45FB-B7E9-C27B4A2373F7}"/>
              </a:ext>
            </a:extLst>
          </p:cNvPr>
          <p:cNvSpPr/>
          <p:nvPr/>
        </p:nvSpPr>
        <p:spPr>
          <a:xfrm>
            <a:off x="9580073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CA97C759-ED48-47C2-AF51-6B0F6DD2B6E9}"/>
              </a:ext>
            </a:extLst>
          </p:cNvPr>
          <p:cNvSpPr/>
          <p:nvPr/>
        </p:nvSpPr>
        <p:spPr>
          <a:xfrm>
            <a:off x="3428977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88FA707D-475C-46CF-B333-522EC1686ED0}"/>
              </a:ext>
            </a:extLst>
          </p:cNvPr>
          <p:cNvSpPr/>
          <p:nvPr/>
        </p:nvSpPr>
        <p:spPr>
          <a:xfrm>
            <a:off x="6499064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CA95F18-ACE4-49B6-93EE-D9C4E0AF75F4}"/>
              </a:ext>
            </a:extLst>
          </p:cNvPr>
          <p:cNvSpPr/>
          <p:nvPr/>
        </p:nvSpPr>
        <p:spPr>
          <a:xfrm>
            <a:off x="9580195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07FC6AF-2646-46D5-8614-E6DE280F2CF0}"/>
              </a:ext>
            </a:extLst>
          </p:cNvPr>
          <p:cNvSpPr/>
          <p:nvPr/>
        </p:nvSpPr>
        <p:spPr>
          <a:xfrm>
            <a:off x="4395945" y="4550552"/>
            <a:ext cx="1909239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3E77B3E-AA4E-4626-9555-A49F378E5B11}"/>
              </a:ext>
            </a:extLst>
          </p:cNvPr>
          <p:cNvSpPr/>
          <p:nvPr/>
        </p:nvSpPr>
        <p:spPr>
          <a:xfrm>
            <a:off x="7466032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66060DC4-8DAA-412E-915A-FBA3A03EE1BC}"/>
              </a:ext>
            </a:extLst>
          </p:cNvPr>
          <p:cNvSpPr/>
          <p:nvPr/>
        </p:nvSpPr>
        <p:spPr>
          <a:xfrm>
            <a:off x="4632717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95D15078-9345-4843-91D7-3A9BE0C31EEB}"/>
              </a:ext>
            </a:extLst>
          </p:cNvPr>
          <p:cNvSpPr/>
          <p:nvPr/>
        </p:nvSpPr>
        <p:spPr>
          <a:xfrm>
            <a:off x="1078393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EBFDB-2809-4F8F-A706-73E1C293AB50}"/>
              </a:ext>
            </a:extLst>
          </p:cNvPr>
          <p:cNvSpPr txBox="1"/>
          <p:nvPr/>
        </p:nvSpPr>
        <p:spPr>
          <a:xfrm>
            <a:off x="1152356" y="4492590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643A5646-540F-4DE1-9F07-4245BA999852}"/>
              </a:ext>
            </a:extLst>
          </p:cNvPr>
          <p:cNvSpPr/>
          <p:nvPr/>
        </p:nvSpPr>
        <p:spPr>
          <a:xfrm>
            <a:off x="3190880" y="5422988"/>
            <a:ext cx="1315544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C9ED29B-0F05-4FCA-B388-79B3A10009A9}"/>
              </a:ext>
            </a:extLst>
          </p:cNvPr>
          <p:cNvSpPr/>
          <p:nvPr/>
        </p:nvSpPr>
        <p:spPr>
          <a:xfrm>
            <a:off x="5510010" y="5422988"/>
            <a:ext cx="2077542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B3108E5-6663-4AB5-A20A-60917DDF2E21}"/>
              </a:ext>
            </a:extLst>
          </p:cNvPr>
          <p:cNvSpPr/>
          <p:nvPr/>
        </p:nvSpPr>
        <p:spPr>
          <a:xfrm>
            <a:off x="8878271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llout: Left Arrow 25">
            <a:extLst>
              <a:ext uri="{FF2B5EF4-FFF2-40B4-BE49-F238E27FC236}">
                <a16:creationId xmlns:a16="http://schemas.microsoft.com/office/drawing/2014/main" id="{8F30F4B7-7DF9-46F3-B415-6836B455D972}"/>
              </a:ext>
            </a:extLst>
          </p:cNvPr>
          <p:cNvSpPr/>
          <p:nvPr/>
        </p:nvSpPr>
        <p:spPr>
          <a:xfrm>
            <a:off x="10089321" y="4026452"/>
            <a:ext cx="748748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07A56A84-478B-4B5A-8BBB-2071BCC629B9}"/>
              </a:ext>
            </a:extLst>
          </p:cNvPr>
          <p:cNvSpPr/>
          <p:nvPr/>
        </p:nvSpPr>
        <p:spPr>
          <a:xfrm>
            <a:off x="11359321" y="4854712"/>
            <a:ext cx="704574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D61C3-50EB-4EC6-A266-D8AFB483C10D}"/>
              </a:ext>
            </a:extLst>
          </p:cNvPr>
          <p:cNvSpPr txBox="1"/>
          <p:nvPr/>
        </p:nvSpPr>
        <p:spPr>
          <a:xfrm>
            <a:off x="395356" y="33494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9EDA6-EF4D-42BA-9516-8767BD7270A2}"/>
              </a:ext>
            </a:extLst>
          </p:cNvPr>
          <p:cNvSpPr txBox="1"/>
          <p:nvPr/>
        </p:nvSpPr>
        <p:spPr>
          <a:xfrm>
            <a:off x="3321878" y="91992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9A036-9A71-459E-8354-49ADBA7BECE9}"/>
              </a:ext>
            </a:extLst>
          </p:cNvPr>
          <p:cNvSpPr txBox="1"/>
          <p:nvPr/>
        </p:nvSpPr>
        <p:spPr>
          <a:xfrm>
            <a:off x="633674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7CE66-A5E2-4837-B6AA-BFD58C6A69B3}"/>
              </a:ext>
            </a:extLst>
          </p:cNvPr>
          <p:cNvSpPr txBox="1"/>
          <p:nvPr/>
        </p:nvSpPr>
        <p:spPr>
          <a:xfrm>
            <a:off x="941787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704F3F08-40C6-4A90-940E-BF59FEE02812}"/>
              </a:ext>
            </a:extLst>
          </p:cNvPr>
          <p:cNvSpPr/>
          <p:nvPr/>
        </p:nvSpPr>
        <p:spPr>
          <a:xfrm>
            <a:off x="8172815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683564F-F692-43A1-8EA8-4EB0BF3B0822}"/>
              </a:ext>
            </a:extLst>
          </p:cNvPr>
          <p:cNvSpPr/>
          <p:nvPr/>
        </p:nvSpPr>
        <p:spPr>
          <a:xfrm>
            <a:off x="8879597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58C1A961-D400-4C9B-A236-3DADF0F5680F}"/>
              </a:ext>
            </a:extLst>
          </p:cNvPr>
          <p:cNvSpPr/>
          <p:nvPr/>
        </p:nvSpPr>
        <p:spPr>
          <a:xfrm>
            <a:off x="9805922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-Up 33">
            <a:extLst>
              <a:ext uri="{FF2B5EF4-FFF2-40B4-BE49-F238E27FC236}">
                <a16:creationId xmlns:a16="http://schemas.microsoft.com/office/drawing/2014/main" id="{7B93A620-DDD8-46A7-A8C7-4EF973211ABB}"/>
              </a:ext>
            </a:extLst>
          </p:cNvPr>
          <p:cNvSpPr/>
          <p:nvPr/>
        </p:nvSpPr>
        <p:spPr>
          <a:xfrm>
            <a:off x="770280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DB4E2-0B93-4005-8972-10C7D494EE48}"/>
              </a:ext>
            </a:extLst>
          </p:cNvPr>
          <p:cNvSpPr txBox="1"/>
          <p:nvPr/>
        </p:nvSpPr>
        <p:spPr>
          <a:xfrm>
            <a:off x="3255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8E3E4-19B5-4A1F-A5D9-598218D1E8EE}"/>
              </a:ext>
            </a:extLst>
          </p:cNvPr>
          <p:cNvSpPr txBox="1"/>
          <p:nvPr/>
        </p:nvSpPr>
        <p:spPr>
          <a:xfrm>
            <a:off x="6303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749AB-D74F-4282-895A-8E03ED98E5B5}"/>
              </a:ext>
            </a:extLst>
          </p:cNvPr>
          <p:cNvSpPr txBox="1"/>
          <p:nvPr/>
        </p:nvSpPr>
        <p:spPr>
          <a:xfrm>
            <a:off x="9451008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A6F1C-8A02-4359-AC7D-B81FC480D5E1}"/>
              </a:ext>
            </a:extLst>
          </p:cNvPr>
          <p:cNvSpPr txBox="1"/>
          <p:nvPr/>
        </p:nvSpPr>
        <p:spPr>
          <a:xfrm>
            <a:off x="325561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B1FFB0-E36C-4669-883D-4AE31105D302}"/>
              </a:ext>
            </a:extLst>
          </p:cNvPr>
          <p:cNvSpPr txBox="1"/>
          <p:nvPr/>
        </p:nvSpPr>
        <p:spPr>
          <a:xfrm>
            <a:off x="633674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63165C-F4B0-45E2-BAC6-5E3832899B1F}"/>
              </a:ext>
            </a:extLst>
          </p:cNvPr>
          <p:cNvSpPr txBox="1"/>
          <p:nvPr/>
        </p:nvSpPr>
        <p:spPr>
          <a:xfrm>
            <a:off x="9451008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n</a:t>
            </a:r>
          </a:p>
        </p:txBody>
      </p:sp>
    </p:spTree>
    <p:extLst>
      <p:ext uri="{BB962C8B-B14F-4D97-AF65-F5344CB8AC3E}">
        <p14:creationId xmlns:p14="http://schemas.microsoft.com/office/powerpoint/2010/main" val="3058316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6B70-3C43-4E1D-8FDC-EC8E4FAA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79" y="0"/>
            <a:ext cx="3651467" cy="1676603"/>
          </a:xfrm>
        </p:spPr>
        <p:txBody>
          <a:bodyPr>
            <a:normAutofit/>
          </a:bodyPr>
          <a:lstStyle/>
          <a:p>
            <a:r>
              <a:rPr lang="en-US" sz="2500"/>
              <a:t>SC16IS752; SC16IS762 Dual UART with I2C-bus/SPI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CBD20A-2ED4-4831-94BC-A911A0D8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94" y="2024063"/>
            <a:ext cx="3651466" cy="3785419"/>
          </a:xfrm>
        </p:spPr>
        <p:txBody>
          <a:bodyPr>
            <a:normAutofit fontScale="85000" lnSpcReduction="10000"/>
          </a:bodyPr>
          <a:lstStyle/>
          <a:p>
            <a:r>
              <a:rPr lang="en-US" sz="1800"/>
              <a:t>This chip enables seamless protocol conversion from I2C-bus/SPI to RS-232/RS-485 and is fully bidirectional.</a:t>
            </a:r>
          </a:p>
          <a:p>
            <a:r>
              <a:rPr lang="en-US" sz="1800"/>
              <a:t>SC16IS752 supports 4 Mbit/s maximum SPI clock speed  SC16IS762 supports 15 Mbit/s maximum SPI clock speed</a:t>
            </a:r>
          </a:p>
          <a:p>
            <a:r>
              <a:rPr lang="en-US" sz="1800"/>
              <a:t>3.3 V or 2.5 V operation</a:t>
            </a:r>
          </a:p>
          <a:p>
            <a:r>
              <a:rPr lang="en-US" sz="1800"/>
              <a:t>CTSA: UART clear to send (active LOW), channel A. A logic 0 (LOW) on the CTSA pin indicates the modem or data set is ready to accept transmit data from the SC16IS752/SC16IS762</a:t>
            </a:r>
          </a:p>
          <a:p>
            <a:r>
              <a:rPr lang="en-US" sz="1800"/>
              <a:t>RTSA: UART request to send (active LOW), channel A. A logic 0 on the RTSA pin indicates the transmitter has data ready and waiting to send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651B3C-8B20-419C-A9B2-23FFE8DF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41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471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Deliverables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FBDD3-1DAC-4B12-BA26-528381D0A90A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D8EB4-58AB-4E58-8DAC-872D5D014F06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3760EF1-15B6-44C3-8FD8-4B61362E7046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PCB Design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EA4F05-50AA-4389-B36B-4ADE0A7DFA03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Interface Code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78247E-3CF2-4DB9-B95C-5B5FB91475C7}"/>
              </a:ext>
            </a:extLst>
          </p:cNvPr>
          <p:cNvSpPr txBox="1">
            <a:spLocks/>
          </p:cNvSpPr>
          <p:nvPr/>
        </p:nvSpPr>
        <p:spPr>
          <a:xfrm>
            <a:off x="8285169" y="1737972"/>
            <a:ext cx="3897122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Implementation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265CE5B-F7FB-451C-BE55-37CD7BFE0CB9}"/>
              </a:ext>
            </a:extLst>
          </p:cNvPr>
          <p:cNvSpPr txBox="1">
            <a:spLocks/>
          </p:cNvSpPr>
          <p:nvPr/>
        </p:nvSpPr>
        <p:spPr>
          <a:xfrm>
            <a:off x="737636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December 2018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0C0F1D-0C40-4BB5-8E91-ED6ECFBDC663}"/>
              </a:ext>
            </a:extLst>
          </p:cNvPr>
          <p:cNvSpPr txBox="1">
            <a:spLocks/>
          </p:cNvSpPr>
          <p:nvPr/>
        </p:nvSpPr>
        <p:spPr>
          <a:xfrm>
            <a:off x="4539845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March 2019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0B2520E-BC5B-40FA-8278-C5B4FAE50BEF}"/>
              </a:ext>
            </a:extLst>
          </p:cNvPr>
          <p:cNvSpPr txBox="1">
            <a:spLocks/>
          </p:cNvSpPr>
          <p:nvPr/>
        </p:nvSpPr>
        <p:spPr>
          <a:xfrm>
            <a:off x="8702393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April 2019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CF223C-ED20-4E97-BE96-1431D39C99A8}"/>
              </a:ext>
            </a:extLst>
          </p:cNvPr>
          <p:cNvSpPr txBox="1">
            <a:spLocks/>
          </p:cNvSpPr>
          <p:nvPr/>
        </p:nvSpPr>
        <p:spPr>
          <a:xfrm>
            <a:off x="751449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Connection between 1 KL46Z and 4 </a:t>
            </a:r>
            <a:r>
              <a:rPr lang="en-US" sz="2800" err="1">
                <a:solidFill>
                  <a:schemeClr val="bg1"/>
                </a:solidFill>
              </a:rPr>
              <a:t>mikroBUS</a:t>
            </a:r>
            <a:r>
              <a:rPr lang="en-US" sz="2800">
                <a:solidFill>
                  <a:schemeClr val="bg1"/>
                </a:solidFill>
              </a:rPr>
              <a:t> standard sockets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A0A1FD-EA38-4A79-B0AD-DC168AFE884F}"/>
              </a:ext>
            </a:extLst>
          </p:cNvPr>
          <p:cNvSpPr txBox="1">
            <a:spLocks/>
          </p:cNvSpPr>
          <p:nvPr/>
        </p:nvSpPr>
        <p:spPr>
          <a:xfrm>
            <a:off x="4539845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cs typeface="Calibri Light"/>
              </a:rPr>
              <a:t>Code for 10 (selected) Click Boards to transmit information via the KL46Z to a text file (formatted)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E7790E-C4E9-413E-B6D5-3D6FB3A20B06}"/>
              </a:ext>
            </a:extLst>
          </p:cNvPr>
          <p:cNvSpPr txBox="1">
            <a:spLocks/>
          </p:cNvSpPr>
          <p:nvPr/>
        </p:nvSpPr>
        <p:spPr>
          <a:xfrm>
            <a:off x="8702393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of data analytics to display information from text file demonstrating real world application</a:t>
            </a:r>
          </a:p>
        </p:txBody>
      </p:sp>
    </p:spTree>
    <p:extLst>
      <p:ext uri="{BB962C8B-B14F-4D97-AF65-F5344CB8AC3E}">
        <p14:creationId xmlns:p14="http://schemas.microsoft.com/office/powerpoint/2010/main" val="186092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5B96-FCAA-427A-BC80-C80083C1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PWM: Pulse Width Modulation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AC319B-0916-406E-8C30-D915D975F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sz="2000"/>
              <a:t>A series of pulses generate a rectangular waveform which looks something like the following</a:t>
            </a:r>
          </a:p>
          <a:p>
            <a:pPr eaLnBrk="1" hangingPunct="1"/>
            <a:r>
              <a:rPr lang="en-US" sz="2000"/>
              <a:t>Each pulse is characterized by two parameters: period (T) and duty cycle (D)</a:t>
            </a:r>
          </a:p>
          <a:p>
            <a:pPr eaLnBrk="1" hangingPunct="1"/>
            <a:r>
              <a:rPr lang="en-US" sz="2000"/>
              <a:t>T may be any length of time</a:t>
            </a:r>
          </a:p>
          <a:p>
            <a:pPr eaLnBrk="1" hangingPunct="1"/>
            <a:r>
              <a:rPr lang="en-US" sz="2000"/>
              <a:t>D may be any value in the range 0 </a:t>
            </a:r>
            <a:r>
              <a:rPr lang="en-US" sz="2000">
                <a:sym typeface="Symbol" pitchFamily="18" charset="2"/>
              </a:rPr>
              <a:t> </a:t>
            </a:r>
            <a:r>
              <a:rPr lang="en-US" sz="2000"/>
              <a:t>D </a:t>
            </a:r>
            <a:r>
              <a:rPr lang="en-US" sz="2000">
                <a:sym typeface="Symbol" pitchFamily="18" charset="2"/>
              </a:rPr>
              <a:t></a:t>
            </a:r>
            <a:r>
              <a:rPr lang="en-US" sz="2000"/>
              <a:t> 1</a:t>
            </a:r>
          </a:p>
          <a:p>
            <a:pPr eaLnBrk="1" hangingPunct="1"/>
            <a:r>
              <a:rPr lang="en-US" sz="2000"/>
              <a:t>The pulse width is D*T</a:t>
            </a:r>
            <a:endParaRPr lang="en-US" sz="2000">
              <a:cs typeface="Calibri"/>
            </a:endParaRPr>
          </a:p>
          <a:p>
            <a:pPr eaLnBrk="1" hangingPunct="1"/>
            <a:r>
              <a:rPr lang="en-US" sz="2000"/>
              <a:t>Pulse width modulation allows for the automatic generation of a pulse train with specified period and duty cycle/pulse width</a:t>
            </a:r>
          </a:p>
        </p:txBody>
      </p:sp>
      <p:grpSp>
        <p:nvGrpSpPr>
          <p:cNvPr id="8" name="Group 41">
            <a:extLst>
              <a:ext uri="{FF2B5EF4-FFF2-40B4-BE49-F238E27FC236}">
                <a16:creationId xmlns:a16="http://schemas.microsoft.com/office/drawing/2014/main" id="{01C98C72-F238-4971-9A2F-60F509757E15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4700587"/>
            <a:ext cx="6858000" cy="1476375"/>
            <a:chOff x="672" y="2880"/>
            <a:chExt cx="4320" cy="930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49D7BC5E-51B0-4C0F-8598-3314200B3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465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672975EC-1D96-4AFF-B7C4-1C49EEC86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8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6D00E879-35EB-4DEB-BC66-029B77A4A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96F870D1-6C99-4184-A2F8-FE2B5F7D7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CC8A1D8-FCD1-4DF2-AF76-8EAE9957D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2">
              <a:extLst>
                <a:ext uri="{FF2B5EF4-FFF2-40B4-BE49-F238E27FC236}">
                  <a16:creationId xmlns:a16="http://schemas.microsoft.com/office/drawing/2014/main" id="{F4EA9ED8-C7DC-4186-AD5F-0FCA52EB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01"/>
              <a:ext cx="0" cy="1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DB82C06A-440B-4FC9-AD6B-ED78089F0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4" y="3597"/>
              <a:ext cx="50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BB6D6E67-EF31-46FC-B727-23C38D46D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64"/>
              <a:ext cx="0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41013C9F-D695-4F23-A57A-A883F66AD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67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2FECD17D-7083-44B3-B1FE-01F17AAFA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730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01584EB5-1D5E-4EC8-9C63-E97A16906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D1019DD3-00E0-4E06-9390-690F73604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BBDF62C-4DB4-4D68-85C4-602198089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0">
              <a:extLst>
                <a:ext uri="{FF2B5EF4-FFF2-40B4-BE49-F238E27FC236}">
                  <a16:creationId xmlns:a16="http://schemas.microsoft.com/office/drawing/2014/main" id="{01C285E5-74C7-4A86-8AB8-EA37466D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1">
              <a:extLst>
                <a:ext uri="{FF2B5EF4-FFF2-40B4-BE49-F238E27FC236}">
                  <a16:creationId xmlns:a16="http://schemas.microsoft.com/office/drawing/2014/main" id="{30A1CE7B-E05F-4D67-A501-D9BF5156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4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2">
              <a:extLst>
                <a:ext uri="{FF2B5EF4-FFF2-40B4-BE49-F238E27FC236}">
                  <a16:creationId xmlns:a16="http://schemas.microsoft.com/office/drawing/2014/main" id="{5A2656B5-B75F-438F-A2A2-83CB0CD3E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323BDE8A-A5F8-4F9C-9EE9-9726F9D4B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4">
              <a:extLst>
                <a:ext uri="{FF2B5EF4-FFF2-40B4-BE49-F238E27FC236}">
                  <a16:creationId xmlns:a16="http://schemas.microsoft.com/office/drawing/2014/main" id="{A65B7BB0-131B-432C-9FAD-E554652CE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5">
              <a:extLst>
                <a:ext uri="{FF2B5EF4-FFF2-40B4-BE49-F238E27FC236}">
                  <a16:creationId xmlns:a16="http://schemas.microsoft.com/office/drawing/2014/main" id="{8D934588-CD26-4DD2-BEEF-AB4592094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664"/>
              <a:ext cx="0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6">
              <a:extLst>
                <a:ext uri="{FF2B5EF4-FFF2-40B4-BE49-F238E27FC236}">
                  <a16:creationId xmlns:a16="http://schemas.microsoft.com/office/drawing/2014/main" id="{5EA4C3C9-7C83-4D0F-ADAC-45BA309DC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730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37">
              <a:extLst>
                <a:ext uri="{FF2B5EF4-FFF2-40B4-BE49-F238E27FC236}">
                  <a16:creationId xmlns:a16="http://schemas.microsoft.com/office/drawing/2014/main" id="{BFBD392D-0313-4BBE-99F8-345540A43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880"/>
              <a:ext cx="72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   D*T</a:t>
              </a:r>
            </a:p>
          </p:txBody>
        </p:sp>
        <p:sp>
          <p:nvSpPr>
            <p:cNvPr id="30" name="Line 38">
              <a:extLst>
                <a:ext uri="{FF2B5EF4-FFF2-40B4-BE49-F238E27FC236}">
                  <a16:creationId xmlns:a16="http://schemas.microsoft.com/office/drawing/2014/main" id="{80CFA353-4258-4423-8312-64AF04E76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67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9">
              <a:extLst>
                <a:ext uri="{FF2B5EF4-FFF2-40B4-BE49-F238E27FC236}">
                  <a16:creationId xmlns:a16="http://schemas.microsoft.com/office/drawing/2014/main" id="{E60DB1B2-DC92-434B-B267-9B0910C34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001"/>
              <a:ext cx="0" cy="1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143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8890-A3B4-43AE-8BDF-8A0155C9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11185884" cy="10042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Encoder Logic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167B2-BB7A-4B76-85F0-07EC9696B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2" y="1885767"/>
            <a:ext cx="10813356" cy="46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2B8F-B9CC-4D0E-ACB0-A609DB6B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Decoder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E8F14-80FB-4572-AFBD-A0E7629B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52" y="1797049"/>
            <a:ext cx="8792090" cy="4932363"/>
          </a:xfrm>
        </p:spPr>
      </p:pic>
    </p:spTree>
    <p:extLst>
      <p:ext uri="{BB962C8B-B14F-4D97-AF65-F5344CB8AC3E}">
        <p14:creationId xmlns:p14="http://schemas.microsoft.com/office/powerpoint/2010/main" val="3565224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F3EEA-3CAC-4020-8F28-2C08283F664B}"/>
              </a:ext>
            </a:extLst>
          </p:cNvPr>
          <p:cNvSpPr txBox="1"/>
          <p:nvPr/>
        </p:nvSpPr>
        <p:spPr>
          <a:xfrm>
            <a:off x="263408" y="1497660"/>
            <a:ext cx="11571110" cy="3539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/>
              <a:t>The software testing will first involve testing the functionality of each click independently.  This may be accomplished on a breadboard while the hardware interface is under design.</a:t>
            </a:r>
            <a:endParaRPr lang="en-US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Once the software interface to a click has been completed, the hardware testing will involve testing each click in each socket to be certain that the hardware interface works correctly.</a:t>
            </a:r>
            <a:endParaRPr lang="en-US" sz="28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Full system testing will involve the interaction of multiple combinations of various clicks accessed simultaneously through various sockets.</a:t>
            </a:r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A4C44-B6A5-4B24-B3F9-D55549944100}"/>
              </a:ext>
            </a:extLst>
          </p:cNvPr>
          <p:cNvSpPr txBox="1"/>
          <p:nvPr/>
        </p:nvSpPr>
        <p:spPr>
          <a:xfrm>
            <a:off x="4517437" y="49577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TESTING SLIDE</a:t>
            </a:r>
          </a:p>
        </p:txBody>
      </p:sp>
    </p:spTree>
    <p:extLst>
      <p:ext uri="{BB962C8B-B14F-4D97-AF65-F5344CB8AC3E}">
        <p14:creationId xmlns:p14="http://schemas.microsoft.com/office/powerpoint/2010/main" val="100376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12590-26D3-4515-80AC-53E1C128E0DC}"/>
              </a:ext>
            </a:extLst>
          </p:cNvPr>
          <p:cNvSpPr txBox="1"/>
          <p:nvPr/>
        </p:nvSpPr>
        <p:spPr>
          <a:xfrm>
            <a:off x="838200" y="1557005"/>
            <a:ext cx="6156140" cy="52629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</a:t>
            </a:r>
            <a:r>
              <a:rPr lang="en-US" sz="2400" err="1"/>
              <a:t>mikroBUS</a:t>
            </a:r>
            <a:r>
              <a:rPr lang="en-US" sz="2400"/>
              <a:t> host connector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Two 1x8 female headers containing pins to the most likely target pin on any given click add-on board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There are three groups of communication pins: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SPI, UART and I2C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 pins for PWM, INT, AN, RST and 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There are single pins for two power groups: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+5V and GND on left 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+3.3V and GND on right header</a:t>
            </a:r>
          </a:p>
          <a:p>
            <a:endParaRPr lang="en-US" sz="2400"/>
          </a:p>
          <a:p>
            <a:r>
              <a:rPr lang="en-US" sz="2400" err="1"/>
              <a:t>mikroBUS</a:t>
            </a:r>
            <a:r>
              <a:rPr lang="en-US" sz="2400"/>
              <a:t> host fits all standard breadboards</a:t>
            </a:r>
            <a:endParaRPr lang="en-US" sz="2400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B3A651-9075-4557-8BDA-097218CA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05" y="730272"/>
            <a:ext cx="9643311" cy="902254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What is </a:t>
            </a:r>
            <a:r>
              <a:rPr lang="en-US" err="1">
                <a:solidFill>
                  <a:srgbClr val="501214"/>
                </a:solidFill>
              </a:rPr>
              <a:t>mikroBUS</a:t>
            </a:r>
            <a:r>
              <a:rPr lang="en-US">
                <a:solidFill>
                  <a:srgbClr val="501214"/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E4802-DCDA-4B41-8065-22249768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19256-71BD-4248-8337-4C40D05D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6069AB-C574-456F-BC04-1D172E0ADB46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B9EFB3A-B31E-4468-B3AD-AE90F5257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04" y="1557005"/>
            <a:ext cx="4408600" cy="51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F97178-2FC1-4B14-80BB-02CCB6EA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23272"/>
              </p:ext>
            </p:extLst>
          </p:nvPr>
        </p:nvGraphicFramePr>
        <p:xfrm>
          <a:off x="6555036" y="1652529"/>
          <a:ext cx="4173833" cy="49462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2149">
                  <a:extLst>
                    <a:ext uri="{9D8B030D-6E8A-4147-A177-3AD203B41FA5}">
                      <a16:colId xmlns:a16="http://schemas.microsoft.com/office/drawing/2014/main" val="529925144"/>
                    </a:ext>
                  </a:extLst>
                </a:gridCol>
                <a:gridCol w="2071684">
                  <a:extLst>
                    <a:ext uri="{9D8B030D-6E8A-4147-A177-3AD203B41FA5}">
                      <a16:colId xmlns:a16="http://schemas.microsoft.com/office/drawing/2014/main" val="3544771779"/>
                    </a:ext>
                  </a:extLst>
                </a:gridCol>
              </a:tblGrid>
              <a:tr h="4309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</a:rPr>
                        <a:t>Click Standard </a:t>
                      </a:r>
                      <a:endParaRPr lang="en-GB" sz="20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</a:rPr>
                        <a:t>Connection Type  </a:t>
                      </a:r>
                      <a:endParaRPr lang="en-GB" sz="20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21962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GND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0040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/>
                      <a:r>
                        <a:rPr lang="en-GB" sz="2000"/>
                        <a:t>3.3V </a:t>
                      </a:r>
                      <a:r>
                        <a:rPr lang="en-GB" sz="2000">
                          <a:effectLst/>
                        </a:rPr>
                        <a:t> </a:t>
                      </a:r>
                      <a:r>
                        <a:rPr lang="en-GB" sz="2000"/>
                        <a:t>and 5V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294718"/>
                  </a:ext>
                </a:extLst>
              </a:tr>
              <a:tr h="946001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SCK </a:t>
                      </a:r>
                    </a:p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MOSI </a:t>
                      </a:r>
                    </a:p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MISO </a:t>
                      </a:r>
                      <a:endParaRPr lang="it-IT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9146"/>
                  </a:ext>
                </a:extLst>
              </a:tr>
              <a:tr h="66220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/>
                        <a:t>IIC</a:t>
                      </a:r>
                      <a:r>
                        <a:rPr lang="en-GB" sz="2000">
                          <a:effectLst/>
                        </a:rPr>
                        <a:t> SCL </a:t>
                      </a:r>
                    </a:p>
                    <a:p>
                      <a:pPr algn="ctr" rtl="0" fontAlgn="base"/>
                      <a:r>
                        <a:rPr lang="en-GB" sz="2000"/>
                        <a:t>IIC</a:t>
                      </a:r>
                      <a:r>
                        <a:rPr lang="en-GB" sz="2000">
                          <a:effectLst/>
                        </a:rPr>
                        <a:t> SDA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629780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Analog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26057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PWM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16943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SPI: CS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74384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INT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332136"/>
                  </a:ext>
                </a:extLst>
              </a:tr>
              <a:tr h="4309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RS232 (TX, RX)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 per clock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26985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F064832-B7BE-4688-B542-434A48251DD8}"/>
              </a:ext>
            </a:extLst>
          </p:cNvPr>
          <p:cNvSpPr txBox="1">
            <a:spLocks/>
          </p:cNvSpPr>
          <p:nvPr/>
        </p:nvSpPr>
        <p:spPr>
          <a:xfrm>
            <a:off x="695026" y="591589"/>
            <a:ext cx="10515600" cy="103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501214"/>
                </a:solidFill>
              </a:rPr>
              <a:t>What are click boards?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BA4DDA-6178-4562-BAAE-965A11D2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9C518-7C46-4BD1-813E-BBC123322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36BB6E-C83F-405D-8433-879B8BDD8B9F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FFE0EA-1952-4379-9E0F-FA6CB97A1AD6}"/>
              </a:ext>
            </a:extLst>
          </p:cNvPr>
          <p:cNvSpPr txBox="1"/>
          <p:nvPr/>
        </p:nvSpPr>
        <p:spPr>
          <a:xfrm>
            <a:off x="756196" y="3594518"/>
            <a:ext cx="4682835" cy="28315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Click add-on boards are the easiest way to add sensors, human interfaces, controls, and wireless communications to your  IoT development projects</a:t>
            </a:r>
            <a:br>
              <a:rPr lang="en-US" sz="2000">
                <a:cs typeface="Calibri"/>
              </a:rPr>
            </a:b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Designed around the </a:t>
            </a:r>
            <a:r>
              <a:rPr lang="en-US" sz="2000" err="1">
                <a:cs typeface="Calibri"/>
              </a:rPr>
              <a:t>mikroBUS</a:t>
            </a:r>
            <a:r>
              <a:rPr lang="en-US" sz="2000">
                <a:cs typeface="Calibri"/>
              </a:rPr>
              <a:t> interface standard, click boards add vast customization options to any system with ease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DC1B9-0F2D-49DF-9FA1-D511AAD90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118"/>
          <a:stretch/>
        </p:blipFill>
        <p:spPr>
          <a:xfrm rot="5400000">
            <a:off x="2094558" y="513206"/>
            <a:ext cx="2006109" cy="423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F517BC-B81F-47EB-96CA-ADAB3607747A}"/>
              </a:ext>
            </a:extLst>
          </p:cNvPr>
          <p:cNvSpPr txBox="1"/>
          <p:nvPr/>
        </p:nvSpPr>
        <p:spPr>
          <a:xfrm>
            <a:off x="1273628" y="1519446"/>
            <a:ext cx="394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$180.00 Barcode click</a:t>
            </a:r>
          </a:p>
        </p:txBody>
      </p:sp>
    </p:spTree>
    <p:extLst>
      <p:ext uri="{BB962C8B-B14F-4D97-AF65-F5344CB8AC3E}">
        <p14:creationId xmlns:p14="http://schemas.microsoft.com/office/powerpoint/2010/main" val="429055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Click Selection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684405"/>
              </p:ext>
            </p:extLst>
          </p:nvPr>
        </p:nvGraphicFramePr>
        <p:xfrm>
          <a:off x="689803" y="1611758"/>
          <a:ext cx="10812394" cy="461211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89315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5739826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1178322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928892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1240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42246" marR="42246" marT="21123" marB="2112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Brief Description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Channel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2000" b="0" i="0" u="sng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USB UART 3 click</a:t>
                      </a:r>
                      <a:endParaRPr lang="en-US" sz="2000" b="0" i="0" u="sng" strike="noStrike" kern="120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Adds USB 2.0 functionality</a:t>
                      </a:r>
                      <a:endParaRPr lang="en-US" sz="2000" b="1" i="0">
                        <a:effectLst/>
                        <a:latin typeface="+mn-lt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10-segment bar graph display, uses a multicolor bar graph LED display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Gaussmeter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Gaussmeter used for measuring the magnetic field in </a:t>
                      </a:r>
                    </a:p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X, Y and Z axes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Alcohol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Breathalyzer, sensor estimates BAC </a:t>
                      </a:r>
                      <a:endParaRPr lang="en-US" sz="2000" b="0" i="0">
                        <a:effectLst/>
                        <a:latin typeface="+mn-lt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2269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i="0" u="none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microSD click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  <a:p>
                      <a:pPr algn="l" rtl="0"/>
                      <a:r>
                        <a:rPr lang="en-US" sz="2000" b="0" i="0">
                          <a:solidFill>
                            <a:srgbClr val="000000"/>
                          </a:solidFill>
                          <a:latin typeface="Calibri"/>
                        </a:rPr>
                        <a:t>A microSD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card slot used for mass storage media on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 ​</a:t>
                      </a:r>
                      <a:endParaRPr lang="en-US" sz="20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3.3V​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$16.00 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11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7" y="-502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What is The Project and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973" y="41526"/>
            <a:ext cx="987484" cy="987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085" y="249660"/>
            <a:ext cx="1828800" cy="7278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67FC88-F59C-4205-998F-6BC19AEC4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0" t="21667" r="14027" b="6805"/>
          <a:stretch/>
        </p:blipFill>
        <p:spPr>
          <a:xfrm>
            <a:off x="3018227" y="3933292"/>
            <a:ext cx="2525431" cy="2550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F51DDB-4FEC-4679-BA97-D4F515879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t="22222" r="14359" b="7548"/>
          <a:stretch/>
        </p:blipFill>
        <p:spPr>
          <a:xfrm>
            <a:off x="309022" y="3933292"/>
            <a:ext cx="2588383" cy="2550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28B904-27AE-4DFF-87B3-9C1062E3D9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t="22442" r="14928" b="6931"/>
          <a:stretch/>
        </p:blipFill>
        <p:spPr>
          <a:xfrm>
            <a:off x="281866" y="1330313"/>
            <a:ext cx="2588383" cy="2602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9FC4D8-65D3-40E0-A446-11E9180C35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26528" r="11806" b="8333"/>
          <a:stretch/>
        </p:blipFill>
        <p:spPr>
          <a:xfrm>
            <a:off x="5822480" y="1245836"/>
            <a:ext cx="3140329" cy="26879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E75AC-F933-4EE1-91F9-775E73ADD3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30000" r="21667" b="23889"/>
          <a:stretch/>
        </p:blipFill>
        <p:spPr>
          <a:xfrm>
            <a:off x="5602311" y="3946284"/>
            <a:ext cx="3340695" cy="2591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93363-9603-4A32-8DF6-43D3D36141FB}"/>
              </a:ext>
            </a:extLst>
          </p:cNvPr>
          <p:cNvSpPr txBox="1"/>
          <p:nvPr/>
        </p:nvSpPr>
        <p:spPr>
          <a:xfrm>
            <a:off x="8970162" y="963714"/>
            <a:ext cx="3096693" cy="594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Based Boards:</a:t>
            </a:r>
            <a:r>
              <a:rPr lang="en-US" sz="2000"/>
              <a:t> </a:t>
            </a:r>
          </a:p>
          <a:p>
            <a:pPr algn="ctr"/>
            <a:r>
              <a:rPr lang="en-US" sz="2000" u="sng"/>
              <a:t>FLIP click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Integrated with MCU</a:t>
            </a:r>
            <a:endParaRPr lang="en-US" sz="200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$50.00</a:t>
            </a:r>
          </a:p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Joule Board: </a:t>
            </a:r>
          </a:p>
          <a:p>
            <a:pPr algn="ctr"/>
            <a:r>
              <a:rPr lang="en-US" sz="2000" u="sng"/>
              <a:t>click SHIELD+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354.00</a:t>
            </a:r>
          </a:p>
          <a:p>
            <a:pPr marL="457200" indent="-457200">
              <a:buFont typeface="+mj-lt"/>
              <a:buAutoNum type="arabicPeriod"/>
            </a:pPr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Based </a:t>
            </a:r>
            <a:r>
              <a:rPr lang="en-US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BeagleBone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n-US" sz="2000" u="sng" err="1"/>
              <a:t>mikroBUS</a:t>
            </a:r>
            <a:r>
              <a:rPr lang="en-US" sz="2000" u="sng"/>
              <a:t> Cape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71.00</a:t>
            </a:r>
          </a:p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 </a:t>
            </a:r>
          </a:p>
          <a:p>
            <a:pPr algn="ctr"/>
            <a:r>
              <a:rPr lang="en-US" sz="2000" u="sng"/>
              <a:t>click SHIELD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39.00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7C4DA-98AC-4FD2-84ED-40A0B1D00580}"/>
              </a:ext>
            </a:extLst>
          </p:cNvPr>
          <p:cNvCxnSpPr>
            <a:cxnSpLocks/>
          </p:cNvCxnSpPr>
          <p:nvPr/>
        </p:nvCxnSpPr>
        <p:spPr>
          <a:xfrm>
            <a:off x="590738" y="982877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622D835-496B-44E5-8792-D513306F950C}"/>
              </a:ext>
            </a:extLst>
          </p:cNvPr>
          <p:cNvSpPr txBox="1"/>
          <p:nvPr/>
        </p:nvSpPr>
        <p:spPr>
          <a:xfrm>
            <a:off x="9774206" y="1232204"/>
            <a:ext cx="2417794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FRDM-KL46Z</a:t>
            </a:r>
            <a:endParaRPr lang="en-US" sz="2000">
              <a:cs typeface="Calibri"/>
            </a:endParaRPr>
          </a:p>
          <a:p>
            <a:pPr algn="ctr"/>
            <a:r>
              <a:rPr lang="en-US" sz="2000" u="sng"/>
              <a:t>click HUB</a:t>
            </a:r>
            <a:endParaRPr lang="en-US" sz="2000" u="sng">
              <a:cs typeface="Calibri"/>
            </a:endParaRPr>
          </a:p>
          <a:p>
            <a:pPr algn="ctr"/>
            <a:endParaRPr lang="en-US" sz="2000" u="sng"/>
          </a:p>
          <a:p>
            <a:pPr marL="342900" indent="-342900">
              <a:buFont typeface="Arial"/>
              <a:buChar char="•"/>
            </a:pPr>
            <a:r>
              <a:rPr lang="en-US" sz="2000"/>
              <a:t>Bottom Mount:   The FRDM-KL46Z connects to a PCB The PCB has four </a:t>
            </a:r>
            <a:r>
              <a:rPr lang="en-US" sz="2000" err="1"/>
              <a:t>mikroBUS</a:t>
            </a:r>
            <a:r>
              <a:rPr lang="en-US" sz="2000">
                <a:cs typeface="Calibri"/>
              </a:rPr>
              <a:t> sockets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/>
              <a:t>Layout will meet industry standard to ensure any standardized click will properly interface with the board</a:t>
            </a:r>
            <a:endParaRPr lang="en-US" sz="2000">
              <a:cs typeface="Calibri"/>
            </a:endParaRPr>
          </a:p>
          <a:p>
            <a:pPr marL="228600" indent="-228600">
              <a:buFont typeface="Calibri Light" panose="020F0302020204030204"/>
              <a:buAutoNum type="arabicPeriod"/>
            </a:pPr>
            <a:endParaRPr lang="en-US" sz="2000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29B829-F38E-4010-B506-445FA70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Click Sensor Hub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C6AB3-712F-48A1-917D-F269D2DF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CA8437-6D94-49B9-8A03-E3E716D5A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1AA7EA-1B25-477E-BBE8-87387CF0ED43}"/>
              </a:ext>
            </a:extLst>
          </p:cNvPr>
          <p:cNvCxnSpPr>
            <a:cxnSpLocks/>
          </p:cNvCxnSpPr>
          <p:nvPr/>
        </p:nvCxnSpPr>
        <p:spPr>
          <a:xfrm>
            <a:off x="788565" y="1369448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3311ECF5-EA14-4B90-8167-88A1E6A1B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16" y="1419137"/>
            <a:ext cx="9370595" cy="54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  <a:cs typeface="Calibri Light"/>
              </a:rPr>
              <a:t>Interface Challenges</a:t>
            </a:r>
            <a:endParaRPr lang="en-US">
              <a:solidFill>
                <a:srgbClr val="50121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D42CD65-0F67-4B23-A0DB-146B72486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1" y="1806733"/>
            <a:ext cx="6810497" cy="46893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A230C98-D42A-4A83-BA63-0028218A4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043" y="1807276"/>
            <a:ext cx="2028825" cy="20955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54F0B3-7EC3-440F-B8EE-382B087F8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02397"/>
              </p:ext>
            </p:extLst>
          </p:nvPr>
        </p:nvGraphicFramePr>
        <p:xfrm>
          <a:off x="7563776" y="4039873"/>
          <a:ext cx="4243525" cy="228891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852255">
                  <a:extLst>
                    <a:ext uri="{9D8B030D-6E8A-4147-A177-3AD203B41FA5}">
                      <a16:colId xmlns:a16="http://schemas.microsoft.com/office/drawing/2014/main" val="2113082360"/>
                    </a:ext>
                  </a:extLst>
                </a:gridCol>
                <a:gridCol w="958788">
                  <a:extLst>
                    <a:ext uri="{9D8B030D-6E8A-4147-A177-3AD203B41FA5}">
                      <a16:colId xmlns:a16="http://schemas.microsoft.com/office/drawing/2014/main" val="1401464732"/>
                    </a:ext>
                  </a:extLst>
                </a:gridCol>
                <a:gridCol w="1035142">
                  <a:extLst>
                    <a:ext uri="{9D8B030D-6E8A-4147-A177-3AD203B41FA5}">
                      <a16:colId xmlns:a16="http://schemas.microsoft.com/office/drawing/2014/main" val="1923577582"/>
                    </a:ext>
                  </a:extLst>
                </a:gridCol>
                <a:gridCol w="1397340">
                  <a:extLst>
                    <a:ext uri="{9D8B030D-6E8A-4147-A177-3AD203B41FA5}">
                      <a16:colId xmlns:a16="http://schemas.microsoft.com/office/drawing/2014/main" val="794503819"/>
                    </a:ext>
                  </a:extLst>
                </a:gridCol>
              </a:tblGrid>
              <a:tr h="31240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 err="1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mikroBUS</a:t>
                      </a:r>
                      <a:endParaRPr lang="en-US" sz="1200" b="0" i="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46" marR="42246" marT="21123" marB="2112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FRDM-KL46Z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Pin Names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26326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b="0" i="0" u="sng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SCK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MOSI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MISO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SS / CS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76522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SCL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SDA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1873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244060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77159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Interrupts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Interrupts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9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48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e1355776f12c0886d79d94ead2a5fe0a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9dfef6c7c8a7b495fac6a7bfa03d6a08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63802C-6E48-4068-BDEF-4293152E1A91}">
  <ds:schemaRefs>
    <ds:schemaRef ds:uri="7ee10915-8a3e-467c-8644-c50fe035cd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1968F3-B916-427C-AD55-6BDC2B6628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e10915-8a3e-467c-8644-c50fe035c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35DD8-29E5-4F0A-B26C-C48A96412C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33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Users</vt:lpstr>
      <vt:lpstr>Project Deliverables</vt:lpstr>
      <vt:lpstr>What is mikroBUS?</vt:lpstr>
      <vt:lpstr>PowerPoint Presentation</vt:lpstr>
      <vt:lpstr>Click Selection Process</vt:lpstr>
      <vt:lpstr>What is The Project and Why?</vt:lpstr>
      <vt:lpstr>Click Sensor Hub Overview</vt:lpstr>
      <vt:lpstr>Interface Challenges</vt:lpstr>
      <vt:lpstr>PowerPoint Presentation</vt:lpstr>
      <vt:lpstr>Roles &amp; Responsibilities</vt:lpstr>
      <vt:lpstr>Testing</vt:lpstr>
      <vt:lpstr>Project-Specific Milestones</vt:lpstr>
      <vt:lpstr>Conclusion</vt:lpstr>
      <vt:lpstr>End of Presentation</vt:lpstr>
      <vt:lpstr>PowerPoint Presentation</vt:lpstr>
      <vt:lpstr>Hardware Performance</vt:lpstr>
      <vt:lpstr>Software Performance</vt:lpstr>
      <vt:lpstr>Software Performance (Stretch)</vt:lpstr>
      <vt:lpstr> Sensor Hub Customization</vt:lpstr>
      <vt:lpstr>Detailed Connectivity</vt:lpstr>
      <vt:lpstr>Error Handling</vt:lpstr>
      <vt:lpstr>Service, Support and Maintenance</vt:lpstr>
      <vt:lpstr>Project Selected Clicks</vt:lpstr>
      <vt:lpstr>SPI: Serial Peripheral Interface </vt:lpstr>
      <vt:lpstr>PowerPoint Presentation</vt:lpstr>
      <vt:lpstr>I2C</vt:lpstr>
      <vt:lpstr>PowerPoint Presentation</vt:lpstr>
      <vt:lpstr>SC16IS752; SC16IS762 Dual UART with I2C-bus/SPI interface</vt:lpstr>
      <vt:lpstr>PWM: Pulse Width Modulation</vt:lpstr>
      <vt:lpstr>Encoder Logic </vt:lpstr>
      <vt:lpstr>Decoder Logic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Sensor Hub</dc:title>
  <dc:creator>Alfonso De La Morena</dc:creator>
  <cp:revision>24</cp:revision>
  <dcterms:created xsi:type="dcterms:W3CDTF">2018-10-17T16:18:43Z</dcterms:created>
  <dcterms:modified xsi:type="dcterms:W3CDTF">2019-02-13T16:15:51Z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